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39" r:id="rId2"/>
    <p:sldId id="438" r:id="rId3"/>
    <p:sldId id="432" r:id="rId4"/>
    <p:sldId id="435" r:id="rId5"/>
    <p:sldId id="436" r:id="rId6"/>
    <p:sldId id="43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0C4"/>
    <a:srgbClr val="0088C4"/>
    <a:srgbClr val="14726C"/>
    <a:srgbClr val="45748D"/>
    <a:srgbClr val="315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86667" autoAdjust="0"/>
  </p:normalViewPr>
  <p:slideViewPr>
    <p:cSldViewPr snapToGrid="0" snapToObjects="1">
      <p:cViewPr varScale="1">
        <p:scale>
          <a:sx n="101" d="100"/>
          <a:sy n="101" d="100"/>
        </p:scale>
        <p:origin x="216" y="6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623737-5AD1-4746-B43A-CB9CC8EA8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70B23-9E94-DD4A-9760-1E1C30C487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FF7AD-72F6-0940-928F-9E6475AADD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11F49-3A7E-7E4E-9DB8-AA6431CB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9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D0ACD-F4DF-9049-BA0F-51222F717480}" type="datetimeFigureOut">
              <a:rPr lang="en-US" smtClean="0"/>
              <a:t>1/29/25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644D-8CDE-F048-BDC9-DF967EAC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 2021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9448-746D-5748-99BB-2A3EA59981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044"/>
            <a:ext cx="10515600" cy="59557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Abstract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41F844E-A9C2-6149-820D-DBCCAF391F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312770"/>
            <a:ext cx="9144000" cy="59557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000" dirty="0"/>
              <a:t>Participant’s Name, Mentor Name, Division and Department of Medicine Affiliations 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D02AF00-3B34-5D4E-B04A-3169861567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9200" y="5853856"/>
            <a:ext cx="3352800" cy="838200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4CA79B2-0DFD-3947-BF93-7C953D552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327" b="19047"/>
          <a:stretch/>
        </p:blipFill>
        <p:spPr>
          <a:xfrm>
            <a:off x="707571" y="4988867"/>
            <a:ext cx="5954486" cy="172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clusion -Title and Content with Introduction slide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did you learn? Give a brief statement of the project’s implications and contributions to its field.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3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15" y="169068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6" name="Picture 25" descr="Graphical user interface&#10;&#10;Description automatically generated">
            <a:extLst>
              <a:ext uri="{FF2B5EF4-FFF2-40B4-BE49-F238E27FC236}">
                <a16:creationId xmlns:a16="http://schemas.microsoft.com/office/drawing/2014/main" id="{62EE8A14-057D-6A40-8DB3-0C2A9B838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750957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gradient">
    <p:bg>
      <p:bgPr>
        <a:gradFill>
          <a:gsLst>
            <a:gs pos="39000">
              <a:schemeClr val="bg1">
                <a:alpha val="97000"/>
              </a:schemeClr>
            </a:gs>
            <a:gs pos="84000">
              <a:schemeClr val="bg1">
                <a:alpha val="61000"/>
                <a:lumMod val="100000"/>
              </a:schemeClr>
            </a:gs>
            <a:gs pos="100000">
              <a:srgbClr val="1C80C4">
                <a:lumMod val="65164"/>
                <a:lumOff val="34836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6" y="4792169"/>
            <a:ext cx="7494952" cy="506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F44C51-7D1E-E740-BF60-08AE53F253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915" y="365125"/>
            <a:ext cx="7494952" cy="40802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055443-8B78-9D4F-9B87-87DB25C9F6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916" y="5430838"/>
            <a:ext cx="7494952" cy="58564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5748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D1A354A-F3BD-8B4D-A22E-9F70EC320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786583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02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ou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6" y="4792169"/>
            <a:ext cx="7494952" cy="506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F44C51-7D1E-E740-BF60-08AE53F253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915" y="365125"/>
            <a:ext cx="7494952" cy="40802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055443-8B78-9D4F-9B87-87DB25C9F6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916" y="5430838"/>
            <a:ext cx="7494952" cy="6651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5748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61E4175-7EDF-F54F-A440-47D5599F9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1487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5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 gradient top">
    <p:bg>
      <p:bgPr>
        <a:gradFill>
          <a:gsLst>
            <a:gs pos="39000">
              <a:schemeClr val="bg1">
                <a:alpha val="97328"/>
              </a:schemeClr>
            </a:gs>
            <a:gs pos="84000">
              <a:schemeClr val="bg1">
                <a:alpha val="61000"/>
              </a:schemeClr>
            </a:gs>
            <a:gs pos="100000">
              <a:srgbClr val="1C80C4">
                <a:lumMod val="65149"/>
                <a:lumOff val="34851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7A7F6F5-4AAC-6846-ABB4-AD15103FAC3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0563" y="1855788"/>
            <a:ext cx="7531100" cy="2928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E65427-D346-8C48-9BAB-C3C42DF10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63" y="4995863"/>
            <a:ext cx="7531100" cy="10207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5748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DEE4E2A-0993-9740-B5EB-D4B98D127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45960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6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out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7A7F6F5-4AAC-6846-ABB4-AD15103FAC3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0563" y="1855788"/>
            <a:ext cx="7531100" cy="2928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E65427-D346-8C48-9BAB-C3C42DF10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63" y="4995863"/>
            <a:ext cx="7531100" cy="10207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5748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10273D7-0123-E247-BD26-1F99733E8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45960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99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 with gradient top">
    <p:bg>
      <p:bgPr>
        <a:gradFill>
          <a:gsLst>
            <a:gs pos="39000">
              <a:schemeClr val="bg1"/>
            </a:gs>
            <a:gs pos="84000">
              <a:schemeClr val="bg1">
                <a:alpha val="61000"/>
              </a:schemeClr>
            </a:gs>
            <a:gs pos="100000">
              <a:srgbClr val="1C80C4">
                <a:lumMod val="60203"/>
                <a:lumOff val="39797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048D745-0E33-9641-BC52-E8B125E25E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 without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473F3AD-95BC-444D-A22E-A63015B79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gradient top">
    <p:bg>
      <p:bgPr>
        <a:gradFill>
          <a:gsLst>
            <a:gs pos="39000">
              <a:schemeClr val="bg1"/>
            </a:gs>
            <a:gs pos="84000">
              <a:schemeClr val="bg1">
                <a:alpha val="61000"/>
              </a:schemeClr>
            </a:gs>
            <a:gs pos="100000">
              <a:srgbClr val="1C80C4">
                <a:lumMod val="61438"/>
                <a:lumOff val="38563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CFC5BF1-EC20-A145-AD3A-D3796B114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69711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97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 with gradient top_no footer">
    <p:bg>
      <p:bgPr>
        <a:gradFill>
          <a:gsLst>
            <a:gs pos="39000">
              <a:schemeClr val="bg1"/>
            </a:gs>
            <a:gs pos="84000">
              <a:schemeClr val="bg1">
                <a:alpha val="61000"/>
              </a:schemeClr>
            </a:gs>
            <a:gs pos="100000">
              <a:srgbClr val="1C80C4">
                <a:lumMod val="60766"/>
                <a:lumOff val="39234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703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out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57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88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57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89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7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bstract Guidelines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ABSTRACT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Graphs and photos are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have 5 minutes to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Type of Project: (clinical or basic science, epidemiology, </a:t>
            </a:r>
            <a:r>
              <a:rPr lang="en-US" dirty="0" err="1"/>
              <a:t>etc</a:t>
            </a:r>
            <a:r>
              <a:rPr lang="en-US" dirty="0"/>
              <a:t>…)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3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 -Title and Content with Introduction slide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Importance of research topic. An introductory statement (thesis) explaining the reason for the research, or a statement of the problem. The final sentence of the introduction describes the purpose of the research or a priori hypothesis.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9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ethods -Title and Content with Introduction slide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approaches were used? Describe how you went about solving the problem or exploring the issue identified in the introduction.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0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esults -Title and Content with Introduction slide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did you find? This section should list the results or outcomes of the work you have done so far.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5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07038-1993-3B49-AE46-72EF991C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5C697-43C7-B74F-B1D4-B9AD2F50E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173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0" r:id="rId2"/>
    <p:sldLayoutId id="2147483661" r:id="rId3"/>
    <p:sldLayoutId id="2147483662" r:id="rId4"/>
    <p:sldLayoutId id="2147483663" r:id="rId5"/>
    <p:sldLayoutId id="2147483705" r:id="rId6"/>
    <p:sldLayoutId id="2147483650" r:id="rId7"/>
    <p:sldLayoutId id="2147483676" r:id="rId8"/>
    <p:sldLayoutId id="2147483703" r:id="rId9"/>
    <p:sldLayoutId id="2147483704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4" r:id="rId19"/>
    <p:sldLayoutId id="2147483672" r:id="rId20"/>
    <p:sldLayoutId id="214748367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A49DD1-2DC9-4E0A-819F-946E9A870B72}"/>
              </a:ext>
            </a:extLst>
          </p:cNvPr>
          <p:cNvSpPr txBox="1"/>
          <p:nvPr/>
        </p:nvSpPr>
        <p:spPr>
          <a:xfrm>
            <a:off x="600268" y="1231020"/>
            <a:ext cx="803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Participant’s Name, Mentor Name, Division,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Department of Medicine Affiliations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A5064-1993-41E0-8B18-C88914F3ABEB}"/>
              </a:ext>
            </a:extLst>
          </p:cNvPr>
          <p:cNvSpPr txBox="1"/>
          <p:nvPr/>
        </p:nvSpPr>
        <p:spPr>
          <a:xfrm>
            <a:off x="600268" y="562946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Abstract</a:t>
            </a:r>
          </a:p>
        </p:txBody>
      </p:sp>
    </p:spTree>
    <p:extLst>
      <p:ext uri="{BB962C8B-B14F-4D97-AF65-F5344CB8AC3E}">
        <p14:creationId xmlns:p14="http://schemas.microsoft.com/office/powerpoint/2010/main" val="370541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C260-85BC-514F-B1CA-59C90CF2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Presentation PowerPoint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08EC-5513-1843-88F8-F56CD549C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and photos are allowed</a:t>
            </a:r>
          </a:p>
          <a:p>
            <a:r>
              <a:rPr lang="en-US" dirty="0"/>
              <a:t>You will have 15 minutes to present</a:t>
            </a:r>
          </a:p>
          <a:p>
            <a:r>
              <a:rPr lang="en-US" dirty="0"/>
              <a:t>Include Type of Project: (clinical or basic science, epidemiology, </a:t>
            </a:r>
            <a:r>
              <a:rPr lang="en-US" dirty="0" err="1"/>
              <a:t>etc</a:t>
            </a:r>
            <a:r>
              <a:rPr lang="en-US" dirty="0"/>
              <a:t>…)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3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2756-9E39-E04C-BA84-CAD96B60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A50A-0E00-F54F-93B5-0C2A60FE6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4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7AD6-19E4-C04F-94BC-F86C84F2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EE716-6036-E446-9C4D-B05728CF4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8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CFCB-BB30-8644-BED6-F7DA9C42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C6F3-C4A9-194D-B7E0-C73D7EBED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0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DEFA-FF81-7D49-BB2D-965F60A1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F155-00E2-F146-997C-FCEC8ABBC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3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SC">
      <a:dk1>
        <a:srgbClr val="005288"/>
      </a:dk1>
      <a:lt1>
        <a:srgbClr val="FFFFFF"/>
      </a:lt1>
      <a:dk2>
        <a:srgbClr val="41748D"/>
      </a:dk2>
      <a:lt2>
        <a:srgbClr val="67C9D0"/>
      </a:lt2>
      <a:accent1>
        <a:srgbClr val="7A99AC"/>
      </a:accent1>
      <a:accent2>
        <a:srgbClr val="BBDDE6"/>
      </a:accent2>
      <a:accent3>
        <a:srgbClr val="D57800"/>
      </a:accent3>
      <a:accent4>
        <a:srgbClr val="C1BB6B"/>
      </a:accent4>
      <a:accent5>
        <a:srgbClr val="8AB43D"/>
      </a:accent5>
      <a:accent6>
        <a:srgbClr val="14726C"/>
      </a:accent6>
      <a:hlink>
        <a:srgbClr val="49948E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 Symposium Abstract template 2022_original" id="{1F77894D-3120-1048-990B-6656C31E27DC}" vid="{05CA7BE2-0815-7B41-A3C4-ABF3447762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Symposium Abstract template 2022_final</Template>
  <TotalTime>78</TotalTime>
  <Words>47</Words>
  <Application>Microsoft Macintosh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Oral Presentation PowerPoint Guidelines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Bilow, Claire</dc:creator>
  <cp:lastModifiedBy>Wilson, Natalie</cp:lastModifiedBy>
  <cp:revision>5</cp:revision>
  <dcterms:created xsi:type="dcterms:W3CDTF">2023-02-14T15:29:51Z</dcterms:created>
  <dcterms:modified xsi:type="dcterms:W3CDTF">2025-01-29T20:54:23Z</dcterms:modified>
</cp:coreProperties>
</file>