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9.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0.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1.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2.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 id="2147483705" r:id="rId4"/>
    <p:sldMasterId id="2147483714" r:id="rId5"/>
    <p:sldMasterId id="2147483786" r:id="rId6"/>
    <p:sldMasterId id="2147483802" r:id="rId7"/>
    <p:sldMasterId id="2147483815" r:id="rId8"/>
    <p:sldMasterId id="2147483839" r:id="rId9"/>
    <p:sldMasterId id="2147483859" r:id="rId10"/>
    <p:sldMasterId id="2147483903" r:id="rId11"/>
    <p:sldMasterId id="2147483915" r:id="rId12"/>
    <p:sldMasterId id="2147483930" r:id="rId13"/>
  </p:sldMasterIdLst>
  <p:notesMasterIdLst>
    <p:notesMasterId r:id="rId50"/>
  </p:notesMasterIdLst>
  <p:sldIdLst>
    <p:sldId id="393" r:id="rId14"/>
    <p:sldId id="267" r:id="rId15"/>
    <p:sldId id="325" r:id="rId16"/>
    <p:sldId id="326" r:id="rId17"/>
    <p:sldId id="327" r:id="rId18"/>
    <p:sldId id="328" r:id="rId19"/>
    <p:sldId id="329" r:id="rId20"/>
    <p:sldId id="330" r:id="rId21"/>
    <p:sldId id="278" r:id="rId22"/>
    <p:sldId id="279" r:id="rId23"/>
    <p:sldId id="269" r:id="rId24"/>
    <p:sldId id="382" r:id="rId25"/>
    <p:sldId id="281" r:id="rId26"/>
    <p:sldId id="312" r:id="rId27"/>
    <p:sldId id="334" r:id="rId28"/>
    <p:sldId id="354" r:id="rId29"/>
    <p:sldId id="335" r:id="rId30"/>
    <p:sldId id="349" r:id="rId31"/>
    <p:sldId id="350" r:id="rId32"/>
    <p:sldId id="351" r:id="rId33"/>
    <p:sldId id="352" r:id="rId34"/>
    <p:sldId id="353" r:id="rId35"/>
    <p:sldId id="367" r:id="rId36"/>
    <p:sldId id="356" r:id="rId37"/>
    <p:sldId id="360" r:id="rId38"/>
    <p:sldId id="363" r:id="rId39"/>
    <p:sldId id="365" r:id="rId40"/>
    <p:sldId id="358" r:id="rId41"/>
    <p:sldId id="336" r:id="rId42"/>
    <p:sldId id="366" r:id="rId43"/>
    <p:sldId id="333" r:id="rId44"/>
    <p:sldId id="314" r:id="rId45"/>
    <p:sldId id="355" r:id="rId46"/>
    <p:sldId id="316" r:id="rId47"/>
    <p:sldId id="321" r:id="rId48"/>
    <p:sldId id="39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58609E-8C72-4B3F-AD01-70C6C374FE46}" v="16" dt="2019-09-18T15:20:18.3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4965" autoAdjust="0"/>
  </p:normalViewPr>
  <p:slideViewPr>
    <p:cSldViewPr snapToGrid="0">
      <p:cViewPr varScale="1">
        <p:scale>
          <a:sx n="118" d="100"/>
          <a:sy n="118"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microsoft.com/office/2015/10/relationships/revisionInfo" Target="revisionInfo.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than Russo" userId="d2174c76dc020647" providerId="LiveId" clId="{E1C511DF-CAED-416D-89BF-B78FBF3D5CD8}"/>
    <pc:docChg chg="undo custSel modSld">
      <pc:chgData name="Ethan Russo" userId="d2174c76dc020647" providerId="LiveId" clId="{E1C511DF-CAED-416D-89BF-B78FBF3D5CD8}" dt="2019-09-18T15:23:56.279" v="201" actId="6549"/>
      <pc:docMkLst>
        <pc:docMk/>
      </pc:docMkLst>
      <pc:sldChg chg="modTransition">
        <pc:chgData name="Ethan Russo" userId="d2174c76dc020647" providerId="LiveId" clId="{E1C511DF-CAED-416D-89BF-B78FBF3D5CD8}" dt="2019-09-18T15:17:21.986" v="175"/>
        <pc:sldMkLst>
          <pc:docMk/>
          <pc:sldMk cId="1048091799" sldId="269"/>
        </pc:sldMkLst>
      </pc:sldChg>
      <pc:sldChg chg="modTransition">
        <pc:chgData name="Ethan Russo" userId="d2174c76dc020647" providerId="LiveId" clId="{E1C511DF-CAED-416D-89BF-B78FBF3D5CD8}" dt="2019-09-18T15:17:29.743" v="177"/>
        <pc:sldMkLst>
          <pc:docMk/>
          <pc:sldMk cId="68878696" sldId="281"/>
        </pc:sldMkLst>
      </pc:sldChg>
      <pc:sldChg chg="addSp delSp modSp">
        <pc:chgData name="Ethan Russo" userId="d2174c76dc020647" providerId="LiveId" clId="{E1C511DF-CAED-416D-89BF-B78FBF3D5CD8}" dt="2019-09-18T14:43:35.823" v="70" actId="1076"/>
        <pc:sldMkLst>
          <pc:docMk/>
          <pc:sldMk cId="1825417653" sldId="312"/>
        </pc:sldMkLst>
        <pc:spChg chg="mod">
          <ac:chgData name="Ethan Russo" userId="d2174c76dc020647" providerId="LiveId" clId="{E1C511DF-CAED-416D-89BF-B78FBF3D5CD8}" dt="2019-09-18T14:39:35.982" v="34" actId="20577"/>
          <ac:spMkLst>
            <pc:docMk/>
            <pc:sldMk cId="1825417653" sldId="312"/>
            <ac:spMk id="2" creationId="{00000000-0000-0000-0000-000000000000}"/>
          </ac:spMkLst>
        </pc:spChg>
        <pc:spChg chg="add del mod">
          <ac:chgData name="Ethan Russo" userId="d2174c76dc020647" providerId="LiveId" clId="{E1C511DF-CAED-416D-89BF-B78FBF3D5CD8}" dt="2019-09-18T14:40:22.412" v="36"/>
          <ac:spMkLst>
            <pc:docMk/>
            <pc:sldMk cId="1825417653" sldId="312"/>
            <ac:spMk id="5" creationId="{02EF402A-B51D-40D9-A20C-DF449690FBB6}"/>
          </ac:spMkLst>
        </pc:spChg>
        <pc:spChg chg="add del mod">
          <ac:chgData name="Ethan Russo" userId="d2174c76dc020647" providerId="LiveId" clId="{E1C511DF-CAED-416D-89BF-B78FBF3D5CD8}" dt="2019-09-18T14:41:16.092" v="42"/>
          <ac:spMkLst>
            <pc:docMk/>
            <pc:sldMk cId="1825417653" sldId="312"/>
            <ac:spMk id="8" creationId="{FAABE34C-7176-432F-A2BF-80E58DEB820A}"/>
          </ac:spMkLst>
        </pc:spChg>
        <pc:spChg chg="add del mod">
          <ac:chgData name="Ethan Russo" userId="d2174c76dc020647" providerId="LiveId" clId="{E1C511DF-CAED-416D-89BF-B78FBF3D5CD8}" dt="2019-09-18T14:42:20.767" v="44" actId="931"/>
          <ac:spMkLst>
            <pc:docMk/>
            <pc:sldMk cId="1825417653" sldId="312"/>
            <ac:spMk id="12" creationId="{A1BBC9F8-8C28-4EEE-B3BE-28B123D6DC67}"/>
          </ac:spMkLst>
        </pc:spChg>
        <pc:spChg chg="mod">
          <ac:chgData name="Ethan Russo" userId="d2174c76dc020647" providerId="LiveId" clId="{E1C511DF-CAED-416D-89BF-B78FBF3D5CD8}" dt="2019-09-18T14:42:44.222" v="50" actId="1076"/>
          <ac:spMkLst>
            <pc:docMk/>
            <pc:sldMk cId="1825417653" sldId="312"/>
            <ac:spMk id="15" creationId="{8CA30104-AFDE-41B2-ACAC-C0565FD07486}"/>
          </ac:spMkLst>
        </pc:spChg>
        <pc:spChg chg="mod">
          <ac:chgData name="Ethan Russo" userId="d2174c76dc020647" providerId="LiveId" clId="{E1C511DF-CAED-416D-89BF-B78FBF3D5CD8}" dt="2019-09-18T14:42:35.077" v="49" actId="1076"/>
          <ac:spMkLst>
            <pc:docMk/>
            <pc:sldMk cId="1825417653" sldId="312"/>
            <ac:spMk id="16" creationId="{1A6A2202-CBE6-4487-A546-BFAD6822355F}"/>
          </ac:spMkLst>
        </pc:spChg>
        <pc:spChg chg="add mod">
          <ac:chgData name="Ethan Russo" userId="d2174c76dc020647" providerId="LiveId" clId="{E1C511DF-CAED-416D-89BF-B78FBF3D5CD8}" dt="2019-09-18T14:43:17.326" v="54" actId="1076"/>
          <ac:spMkLst>
            <pc:docMk/>
            <pc:sldMk cId="1825417653" sldId="312"/>
            <ac:spMk id="18" creationId="{AD0E5445-C22F-4BAE-A30C-4A5DA32B073E}"/>
          </ac:spMkLst>
        </pc:spChg>
        <pc:spChg chg="add mod">
          <ac:chgData name="Ethan Russo" userId="d2174c76dc020647" providerId="LiveId" clId="{E1C511DF-CAED-416D-89BF-B78FBF3D5CD8}" dt="2019-09-18T14:43:35.823" v="70" actId="1076"/>
          <ac:spMkLst>
            <pc:docMk/>
            <pc:sldMk cId="1825417653" sldId="312"/>
            <ac:spMk id="19" creationId="{DCE8BD45-CBA5-4D44-B6FE-71B58E52518B}"/>
          </ac:spMkLst>
        </pc:spChg>
        <pc:picChg chg="add del mod">
          <ac:chgData name="Ethan Russo" userId="d2174c76dc020647" providerId="LiveId" clId="{E1C511DF-CAED-416D-89BF-B78FBF3D5CD8}" dt="2019-09-18T14:40:55.208" v="41" actId="478"/>
          <ac:picMkLst>
            <pc:docMk/>
            <pc:sldMk cId="1825417653" sldId="312"/>
            <ac:picMk id="6" creationId="{0DADE79D-3A3E-45F6-BB9E-C8864558093A}"/>
          </ac:picMkLst>
        </pc:picChg>
        <pc:picChg chg="add del mod">
          <ac:chgData name="Ethan Russo" userId="d2174c76dc020647" providerId="LiveId" clId="{E1C511DF-CAED-416D-89BF-B78FBF3D5CD8}" dt="2019-09-18T14:42:01.593" v="43" actId="478"/>
          <ac:picMkLst>
            <pc:docMk/>
            <pc:sldMk cId="1825417653" sldId="312"/>
            <ac:picMk id="10" creationId="{0D1C93AA-3EB0-4D11-9048-ADE0F1D1776E}"/>
          </ac:picMkLst>
        </pc:picChg>
        <pc:picChg chg="del">
          <ac:chgData name="Ethan Russo" userId="d2174c76dc020647" providerId="LiveId" clId="{E1C511DF-CAED-416D-89BF-B78FBF3D5CD8}" dt="2019-09-18T14:40:17.996" v="35" actId="478"/>
          <ac:picMkLst>
            <pc:docMk/>
            <pc:sldMk cId="1825417653" sldId="312"/>
            <ac:picMk id="14" creationId="{029153F8-1471-4A69-9720-1DB1D05DF094}"/>
          </ac:picMkLst>
        </pc:picChg>
        <pc:picChg chg="add mod">
          <ac:chgData name="Ethan Russo" userId="d2174c76dc020647" providerId="LiveId" clId="{E1C511DF-CAED-416D-89BF-B78FBF3D5CD8}" dt="2019-09-18T14:42:28.304" v="48" actId="14100"/>
          <ac:picMkLst>
            <pc:docMk/>
            <pc:sldMk cId="1825417653" sldId="312"/>
            <ac:picMk id="17" creationId="{6C986CD1-9AA3-43B0-AF4E-09AE19B6FBAC}"/>
          </ac:picMkLst>
        </pc:picChg>
      </pc:sldChg>
      <pc:sldChg chg="modSp">
        <pc:chgData name="Ethan Russo" userId="d2174c76dc020647" providerId="LiveId" clId="{E1C511DF-CAED-416D-89BF-B78FBF3D5CD8}" dt="2019-09-18T14:45:12" v="132" actId="6549"/>
        <pc:sldMkLst>
          <pc:docMk/>
          <pc:sldMk cId="2653333933" sldId="314"/>
        </pc:sldMkLst>
        <pc:spChg chg="mod">
          <ac:chgData name="Ethan Russo" userId="d2174c76dc020647" providerId="LiveId" clId="{E1C511DF-CAED-416D-89BF-B78FBF3D5CD8}" dt="2019-09-18T14:44:24.227" v="80" actId="6549"/>
          <ac:spMkLst>
            <pc:docMk/>
            <pc:sldMk cId="2653333933" sldId="314"/>
            <ac:spMk id="2" creationId="{00000000-0000-0000-0000-000000000000}"/>
          </ac:spMkLst>
        </pc:spChg>
        <pc:spChg chg="mod">
          <ac:chgData name="Ethan Russo" userId="d2174c76dc020647" providerId="LiveId" clId="{E1C511DF-CAED-416D-89BF-B78FBF3D5CD8}" dt="2019-09-18T14:44:56.038" v="119" actId="6549"/>
          <ac:spMkLst>
            <pc:docMk/>
            <pc:sldMk cId="2653333933" sldId="314"/>
            <ac:spMk id="3" creationId="{00000000-0000-0000-0000-000000000000}"/>
          </ac:spMkLst>
        </pc:spChg>
        <pc:spChg chg="mod">
          <ac:chgData name="Ethan Russo" userId="d2174c76dc020647" providerId="LiveId" clId="{E1C511DF-CAED-416D-89BF-B78FBF3D5CD8}" dt="2019-09-18T14:45:12" v="132" actId="6549"/>
          <ac:spMkLst>
            <pc:docMk/>
            <pc:sldMk cId="2653333933" sldId="314"/>
            <ac:spMk id="4" creationId="{00000000-0000-0000-0000-000000000000}"/>
          </ac:spMkLst>
        </pc:spChg>
      </pc:sldChg>
      <pc:sldChg chg="addSp delSp modSp">
        <pc:chgData name="Ethan Russo" userId="d2174c76dc020647" providerId="LiveId" clId="{E1C511DF-CAED-416D-89BF-B78FBF3D5CD8}" dt="2019-09-18T15:23:56.279" v="201" actId="6549"/>
        <pc:sldMkLst>
          <pc:docMk/>
          <pc:sldMk cId="4126028543" sldId="321"/>
        </pc:sldMkLst>
        <pc:spChg chg="mod">
          <ac:chgData name="Ethan Russo" userId="d2174c76dc020647" providerId="LiveId" clId="{E1C511DF-CAED-416D-89BF-B78FBF3D5CD8}" dt="2019-09-18T14:46:21.661" v="150" actId="20577"/>
          <ac:spMkLst>
            <pc:docMk/>
            <pc:sldMk cId="4126028543" sldId="321"/>
            <ac:spMk id="2" creationId="{00000000-0000-0000-0000-000000000000}"/>
          </ac:spMkLst>
        </pc:spChg>
        <pc:spChg chg="mod">
          <ac:chgData name="Ethan Russo" userId="d2174c76dc020647" providerId="LiveId" clId="{E1C511DF-CAED-416D-89BF-B78FBF3D5CD8}" dt="2019-09-18T15:23:56.279" v="201" actId="6549"/>
          <ac:spMkLst>
            <pc:docMk/>
            <pc:sldMk cId="4126028543" sldId="321"/>
            <ac:spMk id="4" creationId="{00000000-0000-0000-0000-000000000000}"/>
          </ac:spMkLst>
        </pc:spChg>
        <pc:picChg chg="del">
          <ac:chgData name="Ethan Russo" userId="d2174c76dc020647" providerId="LiveId" clId="{E1C511DF-CAED-416D-89BF-B78FBF3D5CD8}" dt="2019-09-18T14:46:52.401" v="152" actId="478"/>
          <ac:picMkLst>
            <pc:docMk/>
            <pc:sldMk cId="4126028543" sldId="321"/>
            <ac:picMk id="3" creationId="{D81613DB-32D8-4D31-A945-438BF86C9467}"/>
          </ac:picMkLst>
        </pc:picChg>
        <pc:picChg chg="add mod">
          <ac:chgData name="Ethan Russo" userId="d2174c76dc020647" providerId="LiveId" clId="{E1C511DF-CAED-416D-89BF-B78FBF3D5CD8}" dt="2019-09-18T14:47:02.087" v="155" actId="14100"/>
          <ac:picMkLst>
            <pc:docMk/>
            <pc:sldMk cId="4126028543" sldId="321"/>
            <ac:picMk id="5" creationId="{6452281C-67AE-4C34-89EB-E3ABDC574467}"/>
          </ac:picMkLst>
        </pc:picChg>
      </pc:sldChg>
      <pc:sldChg chg="modTransition">
        <pc:chgData name="Ethan Russo" userId="d2174c76dc020647" providerId="LiveId" clId="{E1C511DF-CAED-416D-89BF-B78FBF3D5CD8}" dt="2019-09-18T15:17:51.077" v="179"/>
        <pc:sldMkLst>
          <pc:docMk/>
          <pc:sldMk cId="2071981171" sldId="356"/>
        </pc:sldMkLst>
      </pc:sldChg>
      <pc:sldChg chg="modTransition">
        <pc:chgData name="Ethan Russo" userId="d2174c76dc020647" providerId="LiveId" clId="{E1C511DF-CAED-416D-89BF-B78FBF3D5CD8}" dt="2019-09-18T15:19:20.086" v="180"/>
        <pc:sldMkLst>
          <pc:docMk/>
          <pc:sldMk cId="2892106278" sldId="358"/>
        </pc:sldMkLst>
      </pc:sldChg>
      <pc:sldChg chg="modTransition">
        <pc:chgData name="Ethan Russo" userId="d2174c76dc020647" providerId="LiveId" clId="{E1C511DF-CAED-416D-89BF-B78FBF3D5CD8}" dt="2019-09-18T15:20:04.776" v="181"/>
        <pc:sldMkLst>
          <pc:docMk/>
          <pc:sldMk cId="3791439913" sldId="360"/>
        </pc:sldMkLst>
      </pc:sldChg>
      <pc:sldChg chg="modTransition">
        <pc:chgData name="Ethan Russo" userId="d2174c76dc020647" providerId="LiveId" clId="{E1C511DF-CAED-416D-89BF-B78FBF3D5CD8}" dt="2019-09-18T15:20:09.366" v="182"/>
        <pc:sldMkLst>
          <pc:docMk/>
          <pc:sldMk cId="1257312570" sldId="363"/>
        </pc:sldMkLst>
      </pc:sldChg>
      <pc:sldChg chg="modTransition">
        <pc:chgData name="Ethan Russo" userId="d2174c76dc020647" providerId="LiveId" clId="{E1C511DF-CAED-416D-89BF-B78FBF3D5CD8}" dt="2019-09-18T15:20:18.351" v="183"/>
        <pc:sldMkLst>
          <pc:docMk/>
          <pc:sldMk cId="287965681" sldId="365"/>
        </pc:sldMkLst>
      </pc:sldChg>
      <pc:sldChg chg="modTransition">
        <pc:chgData name="Ethan Russo" userId="d2174c76dc020647" providerId="LiveId" clId="{E1C511DF-CAED-416D-89BF-B78FBF3D5CD8}" dt="2019-09-18T15:17:47.462" v="178"/>
        <pc:sldMkLst>
          <pc:docMk/>
          <pc:sldMk cId="1891572255" sldId="367"/>
        </pc:sldMkLst>
      </pc:sldChg>
      <pc:sldChg chg="modTransition">
        <pc:chgData name="Ethan Russo" userId="d2174c76dc020647" providerId="LiveId" clId="{E1C511DF-CAED-416D-89BF-B78FBF3D5CD8}" dt="2019-09-18T15:17:25.439" v="176"/>
        <pc:sldMkLst>
          <pc:docMk/>
          <pc:sldMk cId="1306227767" sldId="382"/>
        </pc:sldMkLst>
      </pc:sldChg>
      <pc:sldChg chg="modSp">
        <pc:chgData name="Ethan Russo" userId="d2174c76dc020647" providerId="LiveId" clId="{E1C511DF-CAED-416D-89BF-B78FBF3D5CD8}" dt="2019-09-18T14:38:58.884" v="20" actId="6549"/>
        <pc:sldMkLst>
          <pc:docMk/>
          <pc:sldMk cId="1167901845" sldId="393"/>
        </pc:sldMkLst>
        <pc:spChg chg="mod">
          <ac:chgData name="Ethan Russo" userId="d2174c76dc020647" providerId="LiveId" clId="{E1C511DF-CAED-416D-89BF-B78FBF3D5CD8}" dt="2019-09-18T14:38:58.884" v="20" actId="6549"/>
          <ac:spMkLst>
            <pc:docMk/>
            <pc:sldMk cId="1167901845" sldId="393"/>
            <ac:spMk id="13" creationId="{5918A182-9C05-4C8E-AB25-210FCC3B953E}"/>
          </ac:spMkLst>
        </pc:spChg>
      </pc:sldChg>
      <pc:sldChg chg="modSp">
        <pc:chgData name="Ethan Russo" userId="d2174c76dc020647" providerId="LiveId" clId="{E1C511DF-CAED-416D-89BF-B78FBF3D5CD8}" dt="2019-09-18T14:47:55.555" v="174" actId="20577"/>
        <pc:sldMkLst>
          <pc:docMk/>
          <pc:sldMk cId="2899647542" sldId="394"/>
        </pc:sldMkLst>
        <pc:spChg chg="mod">
          <ac:chgData name="Ethan Russo" userId="d2174c76dc020647" providerId="LiveId" clId="{E1C511DF-CAED-416D-89BF-B78FBF3D5CD8}" dt="2019-09-18T14:47:55.555" v="174" actId="20577"/>
          <ac:spMkLst>
            <pc:docMk/>
            <pc:sldMk cId="2899647542" sldId="394"/>
            <ac:spMk id="777219"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20558627534383E-2"/>
          <c:y val="5.1080550098231828E-2"/>
          <c:w val="0.78902963278037719"/>
          <c:h val="0.6214379921522295"/>
        </c:manualLayout>
      </c:layout>
      <c:barChart>
        <c:barDir val="col"/>
        <c:grouping val="clustered"/>
        <c:varyColors val="0"/>
        <c:ser>
          <c:idx val="0"/>
          <c:order val="0"/>
          <c:tx>
            <c:strRef>
              <c:f>Sheet1!$A$2</c:f>
              <c:strCache>
                <c:ptCount val="1"/>
                <c:pt idx="0">
                  <c:v>Previous MS Studies (n=663)              </c:v>
                </c:pt>
              </c:strCache>
            </c:strRef>
          </c:tx>
          <c:spPr>
            <a:solidFill>
              <a:srgbClr val="0070C0"/>
            </a:solidFill>
            <a:ln w="11772">
              <a:noFill/>
              <a:prstDash val="solid"/>
            </a:ln>
          </c:spPr>
          <c:invertIfNegative val="0"/>
          <c:cat>
            <c:strRef>
              <c:f>Sheet1!$B$1:$H$1</c:f>
              <c:strCache>
                <c:ptCount val="7"/>
                <c:pt idx="0">
                  <c:v>Dizziness</c:v>
                </c:pt>
                <c:pt idx="1">
                  <c:v>Fatigue</c:v>
                </c:pt>
                <c:pt idx="2">
                  <c:v>Somnolence</c:v>
                </c:pt>
                <c:pt idx="3">
                  <c:v>Nausea</c:v>
                </c:pt>
                <c:pt idx="4">
                  <c:v>Dry Mouth</c:v>
                </c:pt>
                <c:pt idx="5">
                  <c:v>UTI</c:v>
                </c:pt>
                <c:pt idx="6">
                  <c:v>Vertigo</c:v>
                </c:pt>
              </c:strCache>
            </c:strRef>
          </c:cat>
          <c:val>
            <c:numRef>
              <c:f>Sheet1!$B$2:$H$2</c:f>
              <c:numCache>
                <c:formatCode>General</c:formatCode>
                <c:ptCount val="7"/>
                <c:pt idx="0">
                  <c:v>32</c:v>
                </c:pt>
                <c:pt idx="1">
                  <c:v>12</c:v>
                </c:pt>
                <c:pt idx="2">
                  <c:v>8</c:v>
                </c:pt>
                <c:pt idx="3">
                  <c:v>12</c:v>
                </c:pt>
                <c:pt idx="4">
                  <c:v>8</c:v>
                </c:pt>
                <c:pt idx="5">
                  <c:v>9</c:v>
                </c:pt>
                <c:pt idx="6">
                  <c:v>4</c:v>
                </c:pt>
              </c:numCache>
            </c:numRef>
          </c:val>
          <c:extLst>
            <c:ext xmlns:c16="http://schemas.microsoft.com/office/drawing/2014/chart" uri="{C3380CC4-5D6E-409C-BE32-E72D297353CC}">
              <c16:uniqueId val="{00000000-4FD7-482D-8D6F-1510F41A85C1}"/>
            </c:ext>
          </c:extLst>
        </c:ser>
        <c:ser>
          <c:idx val="1"/>
          <c:order val="1"/>
          <c:tx>
            <c:strRef>
              <c:f>Sheet1!$A$3</c:f>
              <c:strCache>
                <c:ptCount val="1"/>
                <c:pt idx="0">
                  <c:v>GWSP0604 Phase A (n=573)               </c:v>
                </c:pt>
              </c:strCache>
            </c:strRef>
          </c:tx>
          <c:spPr>
            <a:solidFill>
              <a:srgbClr val="D63A3A"/>
            </a:solidFill>
            <a:ln w="11772">
              <a:noFill/>
              <a:prstDash val="solid"/>
            </a:ln>
          </c:spPr>
          <c:invertIfNegative val="0"/>
          <c:cat>
            <c:strRef>
              <c:f>Sheet1!$B$1:$H$1</c:f>
              <c:strCache>
                <c:ptCount val="7"/>
                <c:pt idx="0">
                  <c:v>Dizziness</c:v>
                </c:pt>
                <c:pt idx="1">
                  <c:v>Fatigue</c:v>
                </c:pt>
                <c:pt idx="2">
                  <c:v>Somnolence</c:v>
                </c:pt>
                <c:pt idx="3">
                  <c:v>Nausea</c:v>
                </c:pt>
                <c:pt idx="4">
                  <c:v>Dry Mouth</c:v>
                </c:pt>
                <c:pt idx="5">
                  <c:v>UTI</c:v>
                </c:pt>
                <c:pt idx="6">
                  <c:v>Vertigo</c:v>
                </c:pt>
              </c:strCache>
            </c:strRef>
          </c:cat>
          <c:val>
            <c:numRef>
              <c:f>Sheet1!$B$3:$H$3</c:f>
              <c:numCache>
                <c:formatCode>General</c:formatCode>
                <c:ptCount val="7"/>
                <c:pt idx="0">
                  <c:v>13</c:v>
                </c:pt>
                <c:pt idx="1">
                  <c:v>6</c:v>
                </c:pt>
                <c:pt idx="2">
                  <c:v>5</c:v>
                </c:pt>
                <c:pt idx="3">
                  <c:v>4</c:v>
                </c:pt>
                <c:pt idx="4">
                  <c:v>4</c:v>
                </c:pt>
                <c:pt idx="5">
                  <c:v>3</c:v>
                </c:pt>
                <c:pt idx="6">
                  <c:v>3</c:v>
                </c:pt>
              </c:numCache>
            </c:numRef>
          </c:val>
          <c:extLst>
            <c:ext xmlns:c16="http://schemas.microsoft.com/office/drawing/2014/chart" uri="{C3380CC4-5D6E-409C-BE32-E72D297353CC}">
              <c16:uniqueId val="{00000001-4FD7-482D-8D6F-1510F41A85C1}"/>
            </c:ext>
          </c:extLst>
        </c:ser>
        <c:dLbls>
          <c:showLegendKey val="0"/>
          <c:showVal val="0"/>
          <c:showCatName val="0"/>
          <c:showSerName val="0"/>
          <c:showPercent val="0"/>
          <c:showBubbleSize val="0"/>
        </c:dLbls>
        <c:gapWidth val="150"/>
        <c:axId val="501852600"/>
        <c:axId val="501853776"/>
      </c:barChart>
      <c:catAx>
        <c:axId val="501852600"/>
        <c:scaling>
          <c:orientation val="minMax"/>
        </c:scaling>
        <c:delete val="0"/>
        <c:axPos val="b"/>
        <c:numFmt formatCode="General" sourceLinked="1"/>
        <c:majorTickMark val="out"/>
        <c:minorTickMark val="none"/>
        <c:tickLblPos val="low"/>
        <c:spPr>
          <a:ln w="19050">
            <a:solidFill>
              <a:schemeClr val="tx1"/>
            </a:solidFill>
            <a:prstDash val="solid"/>
          </a:ln>
        </c:spPr>
        <c:txPr>
          <a:bodyPr rot="0" vert="horz"/>
          <a:lstStyle/>
          <a:p>
            <a:pPr>
              <a:defRPr sz="1200" b="1" i="0" u="none" strike="noStrike" baseline="0">
                <a:solidFill>
                  <a:schemeClr val="tx1"/>
                </a:solidFill>
                <a:latin typeface="+mn-lt"/>
                <a:ea typeface="Arial"/>
                <a:cs typeface="Arial"/>
              </a:defRPr>
            </a:pPr>
            <a:endParaRPr lang="en-US"/>
          </a:p>
        </c:txPr>
        <c:crossAx val="501853776"/>
        <c:crosses val="autoZero"/>
        <c:auto val="1"/>
        <c:lblAlgn val="ctr"/>
        <c:lblOffset val="100"/>
        <c:noMultiLvlLbl val="0"/>
      </c:catAx>
      <c:valAx>
        <c:axId val="501853776"/>
        <c:scaling>
          <c:orientation val="minMax"/>
        </c:scaling>
        <c:delete val="0"/>
        <c:axPos val="l"/>
        <c:numFmt formatCode="General" sourceLinked="1"/>
        <c:majorTickMark val="out"/>
        <c:minorTickMark val="none"/>
        <c:tickLblPos val="nextTo"/>
        <c:spPr>
          <a:ln w="19050">
            <a:solidFill>
              <a:schemeClr val="tx1"/>
            </a:solidFill>
            <a:prstDash val="solid"/>
          </a:ln>
        </c:spPr>
        <c:txPr>
          <a:bodyPr rot="0" vert="horz"/>
          <a:lstStyle/>
          <a:p>
            <a:pPr>
              <a:defRPr sz="1400" b="1" i="0" u="none" strike="noStrike" baseline="0">
                <a:solidFill>
                  <a:schemeClr val="tx1"/>
                </a:solidFill>
                <a:latin typeface="+mn-lt"/>
                <a:ea typeface="Arial"/>
                <a:cs typeface="Arial"/>
              </a:defRPr>
            </a:pPr>
            <a:endParaRPr lang="en-US"/>
          </a:p>
        </c:txPr>
        <c:crossAx val="501852600"/>
        <c:crosses val="autoZero"/>
        <c:crossBetween val="between"/>
      </c:valAx>
      <c:spPr>
        <a:noFill/>
        <a:ln w="25400">
          <a:noFill/>
        </a:ln>
      </c:spPr>
    </c:plotArea>
    <c:legend>
      <c:legendPos val="b"/>
      <c:legendEntry>
        <c:idx val="0"/>
        <c:txPr>
          <a:bodyPr/>
          <a:lstStyle/>
          <a:p>
            <a:pPr>
              <a:defRPr sz="1400" b="1" i="0" u="none" strike="noStrike" baseline="0">
                <a:solidFill>
                  <a:schemeClr val="tx1"/>
                </a:solidFill>
                <a:latin typeface="+mn-lt"/>
                <a:ea typeface="Arial"/>
                <a:cs typeface="Arial"/>
              </a:defRPr>
            </a:pPr>
            <a:endParaRPr lang="en-US"/>
          </a:p>
        </c:txPr>
      </c:legendEntry>
      <c:layout>
        <c:manualLayout>
          <c:xMode val="edge"/>
          <c:yMode val="edge"/>
          <c:x val="0.13127732879625692"/>
          <c:y val="1.2479513955124536E-2"/>
          <c:w val="0.69559449879483903"/>
          <c:h val="9.3568356214117354E-2"/>
        </c:manualLayout>
      </c:layout>
      <c:overlay val="0"/>
      <c:spPr>
        <a:noFill/>
        <a:ln w="23544">
          <a:noFill/>
        </a:ln>
      </c:spPr>
      <c:txPr>
        <a:bodyPr/>
        <a:lstStyle/>
        <a:p>
          <a:pPr>
            <a:defRPr sz="1400" b="1" i="0" u="none" strike="noStrike" baseline="0">
              <a:solidFill>
                <a:schemeClr val="tx1"/>
              </a:solidFill>
              <a:latin typeface="+mn-lt"/>
              <a:ea typeface="Arial"/>
              <a:cs typeface="Arial"/>
            </a:defRPr>
          </a:pPr>
          <a:endParaRPr lang="en-US"/>
        </a:p>
      </c:txPr>
    </c:legend>
    <c:plotVisOnly val="1"/>
    <c:dispBlanksAs val="gap"/>
    <c:showDLblsOverMax val="0"/>
  </c:chart>
  <c:spPr>
    <a:noFill/>
    <a:ln>
      <a:noFill/>
    </a:ln>
  </c:spPr>
  <c:txPr>
    <a:bodyPr/>
    <a:lstStyle/>
    <a:p>
      <a:pPr>
        <a:defRPr sz="1761"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b="1" i="0" u="none" strike="noStrike" baseline="0">
                <a:solidFill>
                  <a:srgbClr val="000000"/>
                </a:solidFill>
                <a:latin typeface="+mn-lt"/>
                <a:ea typeface="Arial"/>
                <a:cs typeface="Arial"/>
              </a:defRPr>
            </a:pPr>
            <a:r>
              <a:rPr lang="en-US" sz="1050" dirty="0">
                <a:latin typeface="+mn-lt"/>
              </a:rPr>
              <a:t>Intoxication Scores (Clinic Visits)</a:t>
            </a:r>
          </a:p>
        </c:rich>
      </c:tx>
      <c:layout>
        <c:manualLayout>
          <c:xMode val="edge"/>
          <c:yMode val="edge"/>
          <c:x val="0.28833856670624397"/>
          <c:y val="6.5787401574803145E-2"/>
        </c:manualLayout>
      </c:layout>
      <c:overlay val="0"/>
      <c:spPr>
        <a:noFill/>
        <a:ln w="10554">
          <a:noFill/>
        </a:ln>
      </c:spPr>
    </c:title>
    <c:autoTitleDeleted val="0"/>
    <c:plotArea>
      <c:layout>
        <c:manualLayout>
          <c:layoutTarget val="inner"/>
          <c:xMode val="edge"/>
          <c:yMode val="edge"/>
          <c:x val="0.14737883283877348"/>
          <c:y val="0.16266173752310537"/>
          <c:w val="0.69634025717111769"/>
          <c:h val="0.63031423290203326"/>
        </c:manualLayout>
      </c:layout>
      <c:barChart>
        <c:barDir val="col"/>
        <c:grouping val="clustered"/>
        <c:varyColors val="0"/>
        <c:ser>
          <c:idx val="1"/>
          <c:order val="0"/>
          <c:tx>
            <c:strRef>
              <c:f>'Clinic Intox Level'!$D$26</c:f>
              <c:strCache>
                <c:ptCount val="1"/>
                <c:pt idx="0">
                  <c:v>Sativex</c:v>
                </c:pt>
              </c:strCache>
            </c:strRef>
          </c:tx>
          <c:spPr>
            <a:solidFill>
              <a:srgbClr val="9999FF"/>
            </a:solidFill>
            <a:ln w="5277">
              <a:solidFill>
                <a:srgbClr val="000000"/>
              </a:solidFill>
              <a:prstDash val="solid"/>
            </a:ln>
          </c:spPr>
          <c:invertIfNegative val="0"/>
          <c:cat>
            <c:strRef>
              <c:f>'Clinic Intox Level'!$C$27:$C$38</c:f>
              <c:strCache>
                <c:ptCount val="12"/>
                <c:pt idx="0">
                  <c:v>BL</c:v>
                </c:pt>
                <c:pt idx="1">
                  <c:v>6</c:v>
                </c:pt>
                <c:pt idx="2">
                  <c:v>10</c:v>
                </c:pt>
                <c:pt idx="3">
                  <c:v>18</c:v>
                </c:pt>
                <c:pt idx="4">
                  <c:v>26</c:v>
                </c:pt>
                <c:pt idx="5">
                  <c:v>34</c:v>
                </c:pt>
                <c:pt idx="6">
                  <c:v>42</c:v>
                </c:pt>
                <c:pt idx="7">
                  <c:v>50</c:v>
                </c:pt>
                <c:pt idx="8">
                  <c:v>58</c:v>
                </c:pt>
                <c:pt idx="9">
                  <c:v>66</c:v>
                </c:pt>
                <c:pt idx="10">
                  <c:v>74</c:v>
                </c:pt>
                <c:pt idx="11">
                  <c:v>82</c:v>
                </c:pt>
              </c:strCache>
            </c:strRef>
          </c:cat>
          <c:val>
            <c:numRef>
              <c:f>'Clinic Intox Level'!$D$27:$D$38</c:f>
              <c:numCache>
                <c:formatCode>General</c:formatCode>
                <c:ptCount val="12"/>
                <c:pt idx="0">
                  <c:v>4.28</c:v>
                </c:pt>
                <c:pt idx="1">
                  <c:v>13.42</c:v>
                </c:pt>
                <c:pt idx="2">
                  <c:v>9.59</c:v>
                </c:pt>
                <c:pt idx="3" formatCode="0.00">
                  <c:v>7.19</c:v>
                </c:pt>
                <c:pt idx="4" formatCode="0.00">
                  <c:v>5.0199999999999996</c:v>
                </c:pt>
                <c:pt idx="5" formatCode="0.00">
                  <c:v>5.91</c:v>
                </c:pt>
                <c:pt idx="6" formatCode="0.00">
                  <c:v>3.59</c:v>
                </c:pt>
                <c:pt idx="7" formatCode="0.00">
                  <c:v>4.6100000000000003</c:v>
                </c:pt>
                <c:pt idx="8" formatCode="0.00">
                  <c:v>3.93</c:v>
                </c:pt>
                <c:pt idx="9" formatCode="0.00">
                  <c:v>4.32</c:v>
                </c:pt>
                <c:pt idx="10" formatCode="0.00">
                  <c:v>2.78</c:v>
                </c:pt>
                <c:pt idx="11" formatCode="0.00">
                  <c:v>1.83</c:v>
                </c:pt>
              </c:numCache>
            </c:numRef>
          </c:val>
          <c:extLst>
            <c:ext xmlns:c16="http://schemas.microsoft.com/office/drawing/2014/chart" uri="{C3380CC4-5D6E-409C-BE32-E72D297353CC}">
              <c16:uniqueId val="{00000000-2A5B-4910-8231-282021EBAE3E}"/>
            </c:ext>
          </c:extLst>
        </c:ser>
        <c:ser>
          <c:idx val="2"/>
          <c:order val="1"/>
          <c:tx>
            <c:strRef>
              <c:f>'Clinic Intox Level'!$E$26</c:f>
              <c:strCache>
                <c:ptCount val="1"/>
                <c:pt idx="0">
                  <c:v>Placebo</c:v>
                </c:pt>
              </c:strCache>
            </c:strRef>
          </c:tx>
          <c:spPr>
            <a:solidFill>
              <a:srgbClr val="993366"/>
            </a:solidFill>
            <a:ln w="5277">
              <a:solidFill>
                <a:srgbClr val="000000"/>
              </a:solidFill>
              <a:prstDash val="solid"/>
            </a:ln>
          </c:spPr>
          <c:invertIfNegative val="0"/>
          <c:cat>
            <c:strRef>
              <c:f>'Clinic Intox Level'!$C$27:$C$38</c:f>
              <c:strCache>
                <c:ptCount val="12"/>
                <c:pt idx="0">
                  <c:v>BL</c:v>
                </c:pt>
                <c:pt idx="1">
                  <c:v>6</c:v>
                </c:pt>
                <c:pt idx="2">
                  <c:v>10</c:v>
                </c:pt>
                <c:pt idx="3">
                  <c:v>18</c:v>
                </c:pt>
                <c:pt idx="4">
                  <c:v>26</c:v>
                </c:pt>
                <c:pt idx="5">
                  <c:v>34</c:v>
                </c:pt>
                <c:pt idx="6">
                  <c:v>42</c:v>
                </c:pt>
                <c:pt idx="7">
                  <c:v>50</c:v>
                </c:pt>
                <c:pt idx="8">
                  <c:v>58</c:v>
                </c:pt>
                <c:pt idx="9">
                  <c:v>66</c:v>
                </c:pt>
                <c:pt idx="10">
                  <c:v>74</c:v>
                </c:pt>
                <c:pt idx="11">
                  <c:v>82</c:v>
                </c:pt>
              </c:strCache>
            </c:strRef>
          </c:cat>
          <c:val>
            <c:numRef>
              <c:f>'Clinic Intox Level'!$E$27:$E$38</c:f>
              <c:numCache>
                <c:formatCode>General</c:formatCode>
                <c:ptCount val="12"/>
                <c:pt idx="0">
                  <c:v>7.04</c:v>
                </c:pt>
                <c:pt idx="1">
                  <c:v>4.99</c:v>
                </c:pt>
              </c:numCache>
            </c:numRef>
          </c:val>
          <c:extLst>
            <c:ext xmlns:c16="http://schemas.microsoft.com/office/drawing/2014/chart" uri="{C3380CC4-5D6E-409C-BE32-E72D297353CC}">
              <c16:uniqueId val="{00000001-2A5B-4910-8231-282021EBAE3E}"/>
            </c:ext>
          </c:extLst>
        </c:ser>
        <c:ser>
          <c:idx val="0"/>
          <c:order val="2"/>
          <c:tx>
            <c:strRef>
              <c:f>'Clinic Intox Level'!$F$26</c:f>
              <c:strCache>
                <c:ptCount val="1"/>
                <c:pt idx="0">
                  <c:v>Placebo to Sativex</c:v>
                </c:pt>
              </c:strCache>
            </c:strRef>
          </c:tx>
          <c:spPr>
            <a:solidFill>
              <a:srgbClr val="FFFFCC"/>
            </a:solidFill>
            <a:ln w="5277">
              <a:solidFill>
                <a:srgbClr val="000000"/>
              </a:solidFill>
              <a:prstDash val="solid"/>
            </a:ln>
          </c:spPr>
          <c:invertIfNegative val="0"/>
          <c:val>
            <c:numRef>
              <c:f>'Clinic Intox Level'!$F$27:$F$38</c:f>
              <c:numCache>
                <c:formatCode>General</c:formatCode>
                <c:ptCount val="12"/>
                <c:pt idx="2">
                  <c:v>17.73</c:v>
                </c:pt>
                <c:pt idx="3">
                  <c:v>9.23</c:v>
                </c:pt>
                <c:pt idx="4">
                  <c:v>7.53</c:v>
                </c:pt>
                <c:pt idx="5">
                  <c:v>4.7</c:v>
                </c:pt>
                <c:pt idx="6">
                  <c:v>4.5999999999999996</c:v>
                </c:pt>
                <c:pt idx="7">
                  <c:v>4.5199999999999996</c:v>
                </c:pt>
                <c:pt idx="8">
                  <c:v>4.74</c:v>
                </c:pt>
                <c:pt idx="9">
                  <c:v>4.42</c:v>
                </c:pt>
                <c:pt idx="10">
                  <c:v>4.8600000000000003</c:v>
                </c:pt>
                <c:pt idx="11">
                  <c:v>4.75</c:v>
                </c:pt>
              </c:numCache>
            </c:numRef>
          </c:val>
          <c:extLst>
            <c:ext xmlns:c16="http://schemas.microsoft.com/office/drawing/2014/chart" uri="{C3380CC4-5D6E-409C-BE32-E72D297353CC}">
              <c16:uniqueId val="{00000002-2A5B-4910-8231-282021EBAE3E}"/>
            </c:ext>
          </c:extLst>
        </c:ser>
        <c:dLbls>
          <c:showLegendKey val="0"/>
          <c:showVal val="0"/>
          <c:showCatName val="0"/>
          <c:showSerName val="0"/>
          <c:showPercent val="0"/>
          <c:showBubbleSize val="0"/>
        </c:dLbls>
        <c:gapWidth val="150"/>
        <c:axId val="491483744"/>
        <c:axId val="491486488"/>
      </c:barChart>
      <c:catAx>
        <c:axId val="491483744"/>
        <c:scaling>
          <c:orientation val="minMax"/>
        </c:scaling>
        <c:delete val="0"/>
        <c:axPos val="b"/>
        <c:title>
          <c:tx>
            <c:rich>
              <a:bodyPr/>
              <a:lstStyle/>
              <a:p>
                <a:pPr>
                  <a:defRPr sz="779" b="1" i="0" u="none" strike="noStrike" baseline="0">
                    <a:solidFill>
                      <a:srgbClr val="000000"/>
                    </a:solidFill>
                    <a:latin typeface="Arial"/>
                    <a:ea typeface="Arial"/>
                    <a:cs typeface="Arial"/>
                  </a:defRPr>
                </a:pPr>
                <a:r>
                  <a:rPr lang="en-US"/>
                  <a:t>Study Week Number</a:t>
                </a:r>
              </a:p>
            </c:rich>
          </c:tx>
          <c:layout>
            <c:manualLayout>
              <c:xMode val="edge"/>
              <c:yMode val="edge"/>
              <c:x val="0.37782514382370391"/>
              <c:y val="0.88385146743020759"/>
            </c:manualLayout>
          </c:layout>
          <c:overlay val="0"/>
          <c:spPr>
            <a:noFill/>
            <a:ln w="10554">
              <a:noFill/>
            </a:ln>
          </c:spPr>
        </c:title>
        <c:numFmt formatCode="General" sourceLinked="1"/>
        <c:majorTickMark val="out"/>
        <c:minorTickMark val="none"/>
        <c:tickLblPos val="nextTo"/>
        <c:spPr>
          <a:ln w="15831">
            <a:solidFill>
              <a:srgbClr val="000000"/>
            </a:solidFill>
            <a:prstDash val="solid"/>
          </a:ln>
        </c:spPr>
        <c:txPr>
          <a:bodyPr rot="0" vert="horz"/>
          <a:lstStyle/>
          <a:p>
            <a:pPr>
              <a:defRPr sz="779" b="1" i="0" u="none" strike="noStrike" baseline="0">
                <a:solidFill>
                  <a:srgbClr val="000000"/>
                </a:solidFill>
                <a:latin typeface="Arial"/>
                <a:ea typeface="Arial"/>
                <a:cs typeface="Arial"/>
              </a:defRPr>
            </a:pPr>
            <a:endParaRPr lang="en-US"/>
          </a:p>
        </c:txPr>
        <c:crossAx val="491486488"/>
        <c:crosses val="autoZero"/>
        <c:auto val="1"/>
        <c:lblAlgn val="ctr"/>
        <c:lblOffset val="100"/>
        <c:tickLblSkip val="1"/>
        <c:tickMarkSkip val="1"/>
        <c:noMultiLvlLbl val="0"/>
      </c:catAx>
      <c:valAx>
        <c:axId val="491486488"/>
        <c:scaling>
          <c:orientation val="minMax"/>
          <c:max val="100"/>
        </c:scaling>
        <c:delete val="0"/>
        <c:axPos val="l"/>
        <c:majorGridlines>
          <c:spPr>
            <a:ln w="12700">
              <a:solidFill>
                <a:schemeClr val="bg1">
                  <a:lumMod val="75000"/>
                </a:schemeClr>
              </a:solidFill>
              <a:prstDash val="solid"/>
            </a:ln>
          </c:spPr>
        </c:majorGridlines>
        <c:title>
          <c:tx>
            <c:rich>
              <a:bodyPr/>
              <a:lstStyle/>
              <a:p>
                <a:pPr>
                  <a:defRPr sz="800" b="1" i="0" u="none" strike="noStrike" baseline="0">
                    <a:solidFill>
                      <a:srgbClr val="000000"/>
                    </a:solidFill>
                    <a:latin typeface="+mn-lt"/>
                    <a:ea typeface="Arial"/>
                    <a:cs typeface="Arial"/>
                  </a:defRPr>
                </a:pPr>
                <a:r>
                  <a:rPr lang="en-US" sz="800">
                    <a:latin typeface="+mn-lt"/>
                  </a:rPr>
                  <a:t>VAS Intoxication Score
(0-100mm)</a:t>
                </a:r>
              </a:p>
            </c:rich>
          </c:tx>
          <c:layout>
            <c:manualLayout>
              <c:xMode val="edge"/>
              <c:yMode val="edge"/>
              <c:x val="2.0725194297968662E-2"/>
              <c:y val="0.28259949892627056"/>
            </c:manualLayout>
          </c:layout>
          <c:overlay val="0"/>
          <c:spPr>
            <a:noFill/>
            <a:ln w="10554">
              <a:noFill/>
            </a:ln>
          </c:spPr>
        </c:title>
        <c:numFmt formatCode="General" sourceLinked="1"/>
        <c:majorTickMark val="out"/>
        <c:minorTickMark val="none"/>
        <c:tickLblPos val="nextTo"/>
        <c:spPr>
          <a:ln w="15831">
            <a:solidFill>
              <a:srgbClr val="000000"/>
            </a:solidFill>
            <a:prstDash val="solid"/>
          </a:ln>
        </c:spPr>
        <c:txPr>
          <a:bodyPr rot="0" vert="horz"/>
          <a:lstStyle/>
          <a:p>
            <a:pPr>
              <a:defRPr sz="779" b="1" i="0" u="none" strike="noStrike" baseline="0">
                <a:solidFill>
                  <a:srgbClr val="000000"/>
                </a:solidFill>
                <a:latin typeface="+mn-lt"/>
                <a:ea typeface="Arial"/>
                <a:cs typeface="Arial"/>
              </a:defRPr>
            </a:pPr>
            <a:endParaRPr lang="en-US"/>
          </a:p>
        </c:txPr>
        <c:crossAx val="491483744"/>
        <c:crosses val="autoZero"/>
        <c:crossBetween val="between"/>
        <c:majorUnit val="10"/>
      </c:valAx>
      <c:spPr>
        <a:noFill/>
        <a:ln w="10554">
          <a:noFill/>
        </a:ln>
      </c:spPr>
    </c:plotArea>
    <c:plotVisOnly val="1"/>
    <c:dispBlanksAs val="gap"/>
    <c:showDLblsOverMax val="0"/>
  </c:chart>
  <c:spPr>
    <a:noFill/>
    <a:ln>
      <a:noFill/>
    </a:ln>
  </c:spPr>
  <c:txPr>
    <a:bodyPr/>
    <a:lstStyle/>
    <a:p>
      <a:pPr>
        <a:defRPr sz="758"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1" i="0" u="none" strike="noStrike" baseline="0">
                <a:solidFill>
                  <a:srgbClr val="000000"/>
                </a:solidFill>
                <a:latin typeface="+mn-lt"/>
                <a:ea typeface="Arial"/>
                <a:cs typeface="Arial"/>
              </a:defRPr>
            </a:pPr>
            <a:r>
              <a:rPr lang="en-US" sz="900" dirty="0">
                <a:latin typeface="+mn-lt"/>
              </a:rPr>
              <a:t>Study GWMS0001 EXT - Number of Sprays per Day of nabiximols
Patients Ongoing at Visit 14 (Week 74)</a:t>
            </a:r>
          </a:p>
        </c:rich>
      </c:tx>
      <c:layout>
        <c:manualLayout>
          <c:xMode val="edge"/>
          <c:yMode val="edge"/>
          <c:x val="0.11707365383674868"/>
          <c:y val="3.4411218260638767E-3"/>
        </c:manualLayout>
      </c:layout>
      <c:overlay val="0"/>
      <c:spPr>
        <a:noFill/>
        <a:ln w="10968">
          <a:noFill/>
        </a:ln>
      </c:spPr>
    </c:title>
    <c:autoTitleDeleted val="0"/>
    <c:plotArea>
      <c:layout>
        <c:manualLayout>
          <c:layoutTarget val="inner"/>
          <c:xMode val="edge"/>
          <c:yMode val="edge"/>
          <c:x val="9.5597799514375928E-2"/>
          <c:y val="0.16605166051660517"/>
          <c:w val="0.77258880676411756"/>
          <c:h val="0.66051660516605171"/>
        </c:manualLayout>
      </c:layout>
      <c:lineChart>
        <c:grouping val="standard"/>
        <c:varyColors val="0"/>
        <c:ser>
          <c:idx val="1"/>
          <c:order val="0"/>
          <c:tx>
            <c:strRef>
              <c:f>'T100203'!$K$22</c:f>
              <c:strCache>
                <c:ptCount val="1"/>
                <c:pt idx="0">
                  <c:v>Median</c:v>
                </c:pt>
              </c:strCache>
            </c:strRef>
          </c:tx>
          <c:spPr>
            <a:ln w="19050">
              <a:solidFill>
                <a:srgbClr val="FF0000"/>
              </a:solidFill>
              <a:prstDash val="solid"/>
            </a:ln>
          </c:spPr>
          <c:marker>
            <c:symbol val="circle"/>
            <c:size val="2"/>
            <c:spPr>
              <a:solidFill>
                <a:srgbClr val="FF0000"/>
              </a:solidFill>
              <a:ln w="19050">
                <a:solidFill>
                  <a:srgbClr val="FF0000"/>
                </a:solidFill>
                <a:prstDash val="solid"/>
              </a:ln>
            </c:spPr>
          </c:marker>
          <c:cat>
            <c:numRef>
              <c:f>'T100203'!$F$23:$F$31</c:f>
              <c:numCache>
                <c:formatCode>General</c:formatCode>
                <c:ptCount val="9"/>
                <c:pt idx="1">
                  <c:v>18</c:v>
                </c:pt>
                <c:pt idx="2">
                  <c:v>26</c:v>
                </c:pt>
                <c:pt idx="3">
                  <c:v>34</c:v>
                </c:pt>
                <c:pt idx="4">
                  <c:v>42</c:v>
                </c:pt>
                <c:pt idx="5">
                  <c:v>50</c:v>
                </c:pt>
                <c:pt idx="6">
                  <c:v>58</c:v>
                </c:pt>
                <c:pt idx="7">
                  <c:v>66</c:v>
                </c:pt>
                <c:pt idx="8">
                  <c:v>74</c:v>
                </c:pt>
              </c:numCache>
            </c:numRef>
          </c:cat>
          <c:val>
            <c:numRef>
              <c:f>'T100203'!$K$23:$K$31</c:f>
              <c:numCache>
                <c:formatCode>General</c:formatCode>
                <c:ptCount val="9"/>
                <c:pt idx="1">
                  <c:v>10.7</c:v>
                </c:pt>
                <c:pt idx="2">
                  <c:v>9.74</c:v>
                </c:pt>
                <c:pt idx="3">
                  <c:v>9.83</c:v>
                </c:pt>
                <c:pt idx="4">
                  <c:v>9.18</c:v>
                </c:pt>
                <c:pt idx="5">
                  <c:v>9.42</c:v>
                </c:pt>
                <c:pt idx="6">
                  <c:v>9.2899999999999991</c:v>
                </c:pt>
                <c:pt idx="7">
                  <c:v>8.84</c:v>
                </c:pt>
                <c:pt idx="8">
                  <c:v>8.6999999999999993</c:v>
                </c:pt>
              </c:numCache>
            </c:numRef>
          </c:val>
          <c:smooth val="0"/>
          <c:extLst>
            <c:ext xmlns:c16="http://schemas.microsoft.com/office/drawing/2014/chart" uri="{C3380CC4-5D6E-409C-BE32-E72D297353CC}">
              <c16:uniqueId val="{00000000-BC67-40DA-9EF8-FBB7FCA81B9D}"/>
            </c:ext>
          </c:extLst>
        </c:ser>
        <c:dLbls>
          <c:showLegendKey val="0"/>
          <c:showVal val="0"/>
          <c:showCatName val="0"/>
          <c:showSerName val="0"/>
          <c:showPercent val="0"/>
          <c:showBubbleSize val="0"/>
        </c:dLbls>
        <c:marker val="1"/>
        <c:smooth val="0"/>
        <c:axId val="491490016"/>
        <c:axId val="491490408"/>
      </c:lineChart>
      <c:catAx>
        <c:axId val="491490016"/>
        <c:scaling>
          <c:orientation val="minMax"/>
        </c:scaling>
        <c:delete val="0"/>
        <c:axPos val="b"/>
        <c:title>
          <c:tx>
            <c:rich>
              <a:bodyPr/>
              <a:lstStyle/>
              <a:p>
                <a:pPr>
                  <a:defRPr sz="800" b="1" i="0" u="none" strike="noStrike" baseline="0">
                    <a:solidFill>
                      <a:srgbClr val="000000"/>
                    </a:solidFill>
                    <a:latin typeface="+mn-lt"/>
                    <a:ea typeface="Arial"/>
                    <a:cs typeface="Arial"/>
                  </a:defRPr>
                </a:pPr>
                <a:r>
                  <a:rPr lang="en-US" sz="800">
                    <a:latin typeface="+mn-lt"/>
                  </a:rPr>
                  <a:t>Study Week</a:t>
                </a:r>
              </a:p>
            </c:rich>
          </c:tx>
          <c:layout>
            <c:manualLayout>
              <c:xMode val="edge"/>
              <c:yMode val="edge"/>
              <c:x val="0.41413923803002889"/>
              <c:y val="0.91328408387153848"/>
            </c:manualLayout>
          </c:layout>
          <c:overlay val="0"/>
          <c:spPr>
            <a:noFill/>
            <a:ln w="10968">
              <a:noFill/>
            </a:ln>
          </c:spPr>
        </c:title>
        <c:numFmt formatCode="General" sourceLinked="1"/>
        <c:majorTickMark val="out"/>
        <c:minorTickMark val="none"/>
        <c:tickLblPos val="nextTo"/>
        <c:spPr>
          <a:ln w="12700">
            <a:solidFill>
              <a:srgbClr val="000000"/>
            </a:solidFill>
            <a:prstDash val="solid"/>
          </a:ln>
        </c:spPr>
        <c:txPr>
          <a:bodyPr rot="0" vert="horz"/>
          <a:lstStyle/>
          <a:p>
            <a:pPr>
              <a:defRPr sz="800" b="1" i="0" u="none" strike="noStrike" baseline="0">
                <a:solidFill>
                  <a:srgbClr val="000000"/>
                </a:solidFill>
                <a:latin typeface="+mn-lt"/>
                <a:ea typeface="Arial"/>
                <a:cs typeface="Arial"/>
              </a:defRPr>
            </a:pPr>
            <a:endParaRPr lang="en-US"/>
          </a:p>
        </c:txPr>
        <c:crossAx val="491490408"/>
        <c:crosses val="autoZero"/>
        <c:auto val="1"/>
        <c:lblAlgn val="ctr"/>
        <c:lblOffset val="100"/>
        <c:tickLblSkip val="1"/>
        <c:tickMarkSkip val="1"/>
        <c:noMultiLvlLbl val="0"/>
      </c:catAx>
      <c:valAx>
        <c:axId val="491490408"/>
        <c:scaling>
          <c:orientation val="minMax"/>
          <c:max val="24"/>
        </c:scaling>
        <c:delete val="0"/>
        <c:axPos val="l"/>
        <c:majorGridlines>
          <c:spPr>
            <a:ln w="1371">
              <a:solidFill>
                <a:schemeClr val="bg1">
                  <a:lumMod val="75000"/>
                </a:schemeClr>
              </a:solidFill>
              <a:prstDash val="solid"/>
            </a:ln>
          </c:spPr>
        </c:majorGridlines>
        <c:title>
          <c:tx>
            <c:rich>
              <a:bodyPr/>
              <a:lstStyle/>
              <a:p>
                <a:pPr>
                  <a:defRPr sz="800" b="1" i="0" u="none" strike="noStrike" baseline="0">
                    <a:solidFill>
                      <a:srgbClr val="000000"/>
                    </a:solidFill>
                    <a:latin typeface="+mn-lt"/>
                    <a:ea typeface="Arial"/>
                    <a:cs typeface="Arial"/>
                  </a:defRPr>
                </a:pPr>
                <a:r>
                  <a:rPr lang="en-US" sz="800">
                    <a:latin typeface="+mn-lt"/>
                  </a:rPr>
                  <a:t>Sprays per Day</a:t>
                </a:r>
              </a:p>
            </c:rich>
          </c:tx>
          <c:layout>
            <c:manualLayout>
              <c:xMode val="edge"/>
              <c:yMode val="edge"/>
              <c:x val="0"/>
              <c:y val="0.33361673891887111"/>
            </c:manualLayout>
          </c:layout>
          <c:overlay val="0"/>
          <c:spPr>
            <a:noFill/>
            <a:ln w="10968">
              <a:noFill/>
            </a:ln>
          </c:spPr>
        </c:title>
        <c:numFmt formatCode="General" sourceLinked="1"/>
        <c:majorTickMark val="out"/>
        <c:minorTickMark val="none"/>
        <c:tickLblPos val="nextTo"/>
        <c:spPr>
          <a:ln w="12700">
            <a:solidFill>
              <a:srgbClr val="000000"/>
            </a:solidFill>
            <a:prstDash val="solid"/>
          </a:ln>
        </c:spPr>
        <c:txPr>
          <a:bodyPr rot="0" vert="horz"/>
          <a:lstStyle/>
          <a:p>
            <a:pPr>
              <a:defRPr sz="637" b="1" i="0" u="none" strike="noStrike" baseline="0">
                <a:solidFill>
                  <a:srgbClr val="000000"/>
                </a:solidFill>
                <a:latin typeface="Arial"/>
                <a:ea typeface="Arial"/>
                <a:cs typeface="Arial"/>
              </a:defRPr>
            </a:pPr>
            <a:endParaRPr lang="en-US"/>
          </a:p>
        </c:txPr>
        <c:crossAx val="491490016"/>
        <c:crosses val="autoZero"/>
        <c:crossBetween val="midCat"/>
        <c:majorUnit val="4"/>
      </c:valAx>
      <c:spPr>
        <a:noFill/>
        <a:ln w="10968">
          <a:noFill/>
        </a:ln>
      </c:spPr>
    </c:plotArea>
    <c:legend>
      <c:legendPos val="r"/>
      <c:layout>
        <c:manualLayout>
          <c:xMode val="edge"/>
          <c:yMode val="edge"/>
          <c:x val="0.75995231574314082"/>
          <c:y val="0.65972883305317176"/>
          <c:w val="0.17820046950652907"/>
          <c:h val="5.5350553505535055E-2"/>
        </c:manualLayout>
      </c:layout>
      <c:overlay val="0"/>
      <c:spPr>
        <a:solidFill>
          <a:srgbClr val="FFFFFF"/>
        </a:solidFill>
        <a:ln w="10968">
          <a:noFill/>
        </a:ln>
      </c:spPr>
      <c:txPr>
        <a:bodyPr/>
        <a:lstStyle/>
        <a:p>
          <a:pPr>
            <a:defRPr sz="585"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637"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0.26617</cdr:x>
      <cdr:y>0.16975</cdr:y>
    </cdr:from>
    <cdr:to>
      <cdr:x>0.26817</cdr:x>
      <cdr:y>0.785</cdr:y>
    </cdr:to>
    <cdr:sp macro="" textlink="">
      <cdr:nvSpPr>
        <cdr:cNvPr id="179201" name="Line 1"/>
        <cdr:cNvSpPr>
          <a:spLocks xmlns:a="http://schemas.openxmlformats.org/drawingml/2006/main" noChangeShapeType="1"/>
        </cdr:cNvSpPr>
      </cdr:nvSpPr>
      <cdr:spPr bwMode="auto">
        <a:xfrm xmlns:a="http://schemas.openxmlformats.org/drawingml/2006/main" flipH="1">
          <a:off x="1109019" y="474282"/>
          <a:ext cx="8333" cy="1719008"/>
        </a:xfrm>
        <a:prstGeom xmlns:a="http://schemas.openxmlformats.org/drawingml/2006/main" prst="line">
          <a:avLst/>
        </a:prstGeom>
        <a:noFill xmlns:a="http://schemas.openxmlformats.org/drawingml/2006/main"/>
        <a:ln xmlns:a="http://schemas.openxmlformats.org/drawingml/2006/main" w="28575">
          <a:solidFill>
            <a:srgbClr xmlns:mc="http://schemas.openxmlformats.org/markup-compatibility/2006" xmlns:a14="http://schemas.microsoft.com/office/drawing/2010/main" val="FF0000" mc:Ignorable="a14" a14:legacySpreadsheetColorIndex="10"/>
          </a:solidFill>
          <a:prstDash val="dash"/>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0.276</cdr:x>
      <cdr:y>0.2329</cdr:y>
    </cdr:from>
    <cdr:to>
      <cdr:x>0.84471</cdr:x>
      <cdr:y>0.31989</cdr:y>
    </cdr:to>
    <cdr:sp macro="" textlink="">
      <cdr:nvSpPr>
        <cdr:cNvPr id="179202" name="Text Box 2"/>
        <cdr:cNvSpPr txBox="1">
          <a:spLocks xmlns:a="http://schemas.openxmlformats.org/drawingml/2006/main" noChangeArrowheads="1"/>
        </cdr:cNvSpPr>
      </cdr:nvSpPr>
      <cdr:spPr bwMode="auto">
        <a:xfrm xmlns:a="http://schemas.openxmlformats.org/drawingml/2006/main">
          <a:off x="1184943" y="650731"/>
          <a:ext cx="2441629" cy="243032"/>
        </a:xfrm>
        <a:prstGeom xmlns:a="http://schemas.openxmlformats.org/drawingml/2006/main" prst="rect">
          <a:avLst/>
        </a:prstGeom>
        <a:solidFill xmlns:a="http://schemas.openxmlformats.org/drawingml/2006/main">
          <a:schemeClr val="bg1"/>
        </a:solidFill>
        <a:ln xmlns:a="http://schemas.openxmlformats.org/drawingml/2006/main">
          <a:noFill/>
        </a:ln>
      </cdr:spPr>
      <cdr:txBody xmlns:a="http://schemas.openxmlformats.org/drawingml/2006/main">
        <a:bodyPr xmlns:a="http://schemas.openxmlformats.org/drawingml/2006/main" vertOverflow="clip" wrap="square" lIns="45720" tIns="36576" rIns="0" bIns="0" anchor="t" upright="1"/>
        <a:lstStyle xmlns:a="http://schemas.openxmlformats.org/drawingml/2006/main"/>
        <a:p xmlns:a="http://schemas.openxmlformats.org/drawingml/2006/main">
          <a:pPr algn="l" rtl="0">
            <a:lnSpc>
              <a:spcPct val="90000"/>
            </a:lnSpc>
            <a:defRPr sz="1000"/>
          </a:pPr>
          <a:r>
            <a:rPr lang="en-US" sz="1400" b="1" i="0" u="none" strike="noStrike" baseline="0" dirty="0">
              <a:solidFill>
                <a:srgbClr val="FF0000"/>
              </a:solidFill>
              <a:latin typeface="+mn-lt"/>
              <a:cs typeface="Arial"/>
            </a:rPr>
            <a:t>Placebo Crossover to THC:CBD</a:t>
          </a:r>
        </a:p>
      </cdr:txBody>
    </cdr:sp>
  </cdr:relSizeAnchor>
</c:userShapes>
</file>

<file path=ppt/drawings/drawing2.xml><?xml version="1.0" encoding="utf-8"?>
<c:userShapes xmlns:c="http://schemas.openxmlformats.org/drawingml/2006/chart">
  <cdr:relSizeAnchor xmlns:cdr="http://schemas.openxmlformats.org/drawingml/2006/chartDrawing">
    <cdr:from>
      <cdr:x>0.1135</cdr:x>
      <cdr:y>0.42325</cdr:y>
    </cdr:from>
    <cdr:to>
      <cdr:x>0.18225</cdr:x>
      <cdr:y>0.47925</cdr:y>
    </cdr:to>
    <cdr:sp macro="" textlink="">
      <cdr:nvSpPr>
        <cdr:cNvPr id="3073" name="Text Box 1"/>
        <cdr:cNvSpPr txBox="1">
          <a:spLocks xmlns:a="http://schemas.openxmlformats.org/drawingml/2006/main" noChangeArrowheads="1"/>
        </cdr:cNvSpPr>
      </cdr:nvSpPr>
      <cdr:spPr bwMode="auto">
        <a:xfrm xmlns:a="http://schemas.openxmlformats.org/drawingml/2006/main">
          <a:off x="1090817" y="2185049"/>
          <a:ext cx="660738" cy="28910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sp>
  </cdr:relSizeAnchor>
  <cdr:relSizeAnchor xmlns:cdr="http://schemas.openxmlformats.org/drawingml/2006/chartDrawing">
    <cdr:from>
      <cdr:x>0.13587</cdr:x>
      <cdr:y>0.39466</cdr:y>
    </cdr:from>
    <cdr:to>
      <cdr:x>0.25008</cdr:x>
      <cdr:y>0.49579</cdr:y>
    </cdr:to>
    <cdr:sp macro="" textlink="">
      <cdr:nvSpPr>
        <cdr:cNvPr id="3074" name="Text Box 2"/>
        <cdr:cNvSpPr txBox="1">
          <a:spLocks xmlns:a="http://schemas.openxmlformats.org/drawingml/2006/main" noChangeArrowheads="1"/>
        </cdr:cNvSpPr>
      </cdr:nvSpPr>
      <cdr:spPr bwMode="auto">
        <a:xfrm xmlns:a="http://schemas.openxmlformats.org/drawingml/2006/main">
          <a:off x="555625" y="892175"/>
          <a:ext cx="467037" cy="2286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en-US" sz="1200" b="1" i="0" u="none" strike="noStrike" baseline="0" dirty="0">
              <a:solidFill>
                <a:srgbClr val="000080"/>
              </a:solidFill>
              <a:latin typeface="Arial"/>
              <a:cs typeface="Arial"/>
            </a:rPr>
            <a:t>n=80</a:t>
          </a:r>
        </a:p>
      </cdr:txBody>
    </cdr:sp>
  </cdr:relSizeAnchor>
  <cdr:relSizeAnchor xmlns:cdr="http://schemas.openxmlformats.org/drawingml/2006/chartDrawing">
    <cdr:from>
      <cdr:x>0.77601</cdr:x>
      <cdr:y>0.38834</cdr:y>
    </cdr:from>
    <cdr:to>
      <cdr:x>0.9065</cdr:x>
      <cdr:y>0.4945</cdr:y>
    </cdr:to>
    <cdr:sp macro="" textlink="">
      <cdr:nvSpPr>
        <cdr:cNvPr id="3076" name="Text Box 4"/>
        <cdr:cNvSpPr txBox="1">
          <a:spLocks xmlns:a="http://schemas.openxmlformats.org/drawingml/2006/main" noChangeArrowheads="1"/>
        </cdr:cNvSpPr>
      </cdr:nvSpPr>
      <cdr:spPr bwMode="auto">
        <a:xfrm xmlns:a="http://schemas.openxmlformats.org/drawingml/2006/main">
          <a:off x="3173413" y="877888"/>
          <a:ext cx="533628" cy="23997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en-US" sz="1200" b="1" i="0" u="none" strike="noStrike" baseline="0" dirty="0">
              <a:solidFill>
                <a:srgbClr val="000080"/>
              </a:solidFill>
              <a:latin typeface="Arial"/>
              <a:cs typeface="Arial"/>
            </a:rPr>
            <a:t>n=80</a:t>
          </a:r>
        </a:p>
      </cdr:txBody>
    </cdr:sp>
  </cdr:relSizeAnchor>
  <cdr:relSizeAnchor xmlns:cdr="http://schemas.openxmlformats.org/drawingml/2006/chartDrawing">
    <cdr:from>
      <cdr:x>0.59975</cdr:x>
      <cdr:y>0.16425</cdr:y>
    </cdr:from>
    <cdr:to>
      <cdr:x>0.6005</cdr:x>
      <cdr:y>0.83375</cdr:y>
    </cdr:to>
    <cdr:sp macro="" textlink="">
      <cdr:nvSpPr>
        <cdr:cNvPr id="3078" name="Line 6"/>
        <cdr:cNvSpPr>
          <a:spLocks xmlns:a="http://schemas.openxmlformats.org/drawingml/2006/main" noChangeShapeType="1"/>
        </cdr:cNvSpPr>
      </cdr:nvSpPr>
      <cdr:spPr bwMode="auto">
        <a:xfrm xmlns:a="http://schemas.openxmlformats.org/drawingml/2006/main">
          <a:off x="5764032" y="847949"/>
          <a:ext cx="7208" cy="3456327"/>
        </a:xfrm>
        <a:prstGeom xmlns:a="http://schemas.openxmlformats.org/drawingml/2006/main" prst="line">
          <a:avLst/>
        </a:prstGeom>
        <a:noFill xmlns:a="http://schemas.openxmlformats.org/drawingml/2006/main"/>
        <a:ln xmlns:a="http://schemas.openxmlformats.org/drawingml/2006/main" w="28575">
          <a:solidFill>
            <a:srgbClr xmlns:mc="http://schemas.openxmlformats.org/markup-compatibility/2006" xmlns:a14="http://schemas.microsoft.com/office/drawing/2010/main" val="339966" mc:Ignorable="a14" a14:legacySpreadsheetColorIndex="57"/>
          </a:solidFill>
          <a:prstDash val="dash"/>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0.61625</cdr:x>
      <cdr:y>0.17675</cdr:y>
    </cdr:from>
    <cdr:to>
      <cdr:x>0.79115</cdr:x>
      <cdr:y>0.29143</cdr:y>
    </cdr:to>
    <cdr:sp macro="" textlink="">
      <cdr:nvSpPr>
        <cdr:cNvPr id="3080" name="Text Box 8"/>
        <cdr:cNvSpPr txBox="1">
          <a:spLocks xmlns:a="http://schemas.openxmlformats.org/drawingml/2006/main" noChangeArrowheads="1"/>
        </cdr:cNvSpPr>
      </cdr:nvSpPr>
      <cdr:spPr bwMode="auto">
        <a:xfrm xmlns:a="http://schemas.openxmlformats.org/drawingml/2006/main">
          <a:off x="2520093" y="399561"/>
          <a:ext cx="715232" cy="25925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en-US" sz="1200" b="1" i="0" u="none" strike="noStrike" baseline="0" dirty="0">
              <a:solidFill>
                <a:srgbClr val="339966"/>
              </a:solidFill>
              <a:latin typeface="Arial"/>
              <a:cs typeface="Arial"/>
            </a:rPr>
            <a:t>1 year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7B505-601F-4168-865B-409EBB2672F0}" type="datetimeFigureOut">
              <a:rPr lang="en-US" smtClean="0"/>
              <a:t>9/18/2019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A1B0D-D955-427C-A13A-D3428A5FDA1F}" type="slidenum">
              <a:rPr lang="en-US" smtClean="0"/>
              <a:t>‹#›</a:t>
            </a:fld>
            <a:endParaRPr lang="en-US"/>
          </a:p>
        </p:txBody>
      </p:sp>
    </p:spTree>
    <p:extLst>
      <p:ext uri="{BB962C8B-B14F-4D97-AF65-F5344CB8AC3E}">
        <p14:creationId xmlns:p14="http://schemas.microsoft.com/office/powerpoint/2010/main" val="1980197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F2BEAC5-AEF4-4366-84EE-E4F5DB1FAE83}"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76194" name="Rectangle 2"/>
          <p:cNvSpPr>
            <a:spLocks noGrp="1" noRot="1" noChangeAspect="1" noChangeArrowheads="1" noTextEdit="1"/>
          </p:cNvSpPr>
          <p:nvPr>
            <p:ph type="sldImg"/>
          </p:nvPr>
        </p:nvSpPr>
        <p:spPr>
          <a:xfrm>
            <a:off x="409575" y="696913"/>
            <a:ext cx="6197600" cy="3486150"/>
          </a:xfrm>
          <a:ln/>
        </p:spPr>
      </p:sp>
      <p:sp>
        <p:nvSpPr>
          <p:cNvPr id="776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31066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0.xml"/><Relationship Id="rId4" Type="http://schemas.openxmlformats.org/officeDocument/2006/relationships/image" Target="../media/image11.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B4D64A-F514-4968-8A51-757CF621E3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5162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565BB5-D4A4-4B79-AB23-9AE0C02B18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06615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6B00CB-5E2B-48DE-B908-9C5BB848B2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4613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6B00CB-5E2B-48DE-B908-9C5BB848B2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0552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14400" y="2130428"/>
            <a:ext cx="10363200" cy="1470025"/>
          </a:xfrm>
        </p:spPr>
        <p:txBody>
          <a:bodyPr anchor="ctr">
            <a:normAutofit/>
          </a:bodyPr>
          <a:lstStyle>
            <a:lvl1pPr algn="ctr">
              <a:defRPr sz="33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612185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5" name="Straight Connector 3"/>
          <p:cNvCxnSpPr/>
          <p:nvPr userDrawn="1"/>
        </p:nvCxnSpPr>
        <p:spPr>
          <a:xfrm>
            <a:off x="673100" y="1147763"/>
            <a:ext cx="10972800" cy="0"/>
          </a:xfrm>
          <a:prstGeom prst="line">
            <a:avLst/>
          </a:prstGeom>
          <a:ln w="38100">
            <a:solidFill>
              <a:srgbClr val="4F81BD"/>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27498"/>
            <a:ext cx="109728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471249"/>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lgn="r">
              <a:defRPr lang="en-US">
                <a:solidFill>
                  <a:prstClr val="black"/>
                </a:solidFill>
              </a:defRPr>
            </a:lvl1pPr>
          </a:lstStyle>
          <a:p>
            <a:pPr>
              <a:defRPr/>
            </a:pPr>
            <a:fld id="{6115ED36-D4D3-4472-95D3-9499E63C0BEB}" type="slidenum">
              <a:rPr lang="en-US" smtClean="0"/>
              <a:pPr>
                <a:defRPr/>
              </a:pPr>
              <a:t>‹#›</a:t>
            </a:fld>
            <a:endParaRPr lang="en-US" dirty="0"/>
          </a:p>
        </p:txBody>
      </p:sp>
    </p:spTree>
    <p:extLst>
      <p:ext uri="{BB962C8B-B14F-4D97-AF65-F5344CB8AC3E}">
        <p14:creationId xmlns:p14="http://schemas.microsoft.com/office/powerpoint/2010/main" val="36918547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3"/>
          </p:nvPr>
        </p:nvSpPr>
        <p:spPr/>
        <p:txBody>
          <a:bodyPr/>
          <a:lstStyle>
            <a:lvl1pPr>
              <a:defRPr/>
            </a:lvl1pPr>
          </a:lstStyle>
          <a:p>
            <a:pPr>
              <a:defRPr/>
            </a:pPr>
            <a:fld id="{D73C0589-12C6-411B-B961-F29C22D92632}" type="slidenum">
              <a:rPr lang="en-US" smtClean="0"/>
              <a:pPr>
                <a:defRPr/>
              </a:pPr>
              <a:t>‹#›</a:t>
            </a:fld>
            <a:endParaRPr lang="en-US" dirty="0"/>
          </a:p>
        </p:txBody>
      </p:sp>
    </p:spTree>
    <p:extLst>
      <p:ext uri="{BB962C8B-B14F-4D97-AF65-F5344CB8AC3E}">
        <p14:creationId xmlns:p14="http://schemas.microsoft.com/office/powerpoint/2010/main" val="25612205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673100" y="1147763"/>
            <a:ext cx="10972800" cy="0"/>
          </a:xfrm>
          <a:prstGeom prst="line">
            <a:avLst/>
          </a:prstGeom>
          <a:ln w="38100">
            <a:solidFill>
              <a:srgbClr val="4F81BD"/>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0"/>
          </p:nvPr>
        </p:nvSpPr>
        <p:spPr/>
        <p:txBody>
          <a:bodyPr/>
          <a:lstStyle>
            <a:lvl1pPr>
              <a:defRPr sz="788">
                <a:solidFill>
                  <a:prstClr val="black"/>
                </a:solidFill>
                <a:latin typeface="Arial" pitchFamily="34" charset="0"/>
                <a:cs typeface="Arial" pitchFamily="34" charset="0"/>
              </a:defRPr>
            </a:lvl1pPr>
          </a:lstStyle>
          <a:p>
            <a:pPr>
              <a:defRPr/>
            </a:pPr>
            <a:fld id="{00C0AA3E-A7D7-4789-AC42-9A723FBF50FE}" type="slidenum">
              <a:rPr lang="en-US" smtClean="0"/>
              <a:pPr>
                <a:defRPr/>
              </a:pPr>
              <a:t>‹#›</a:t>
            </a:fld>
            <a:endParaRPr lang="en-US" dirty="0"/>
          </a:p>
        </p:txBody>
      </p:sp>
    </p:spTree>
    <p:extLst>
      <p:ext uri="{BB962C8B-B14F-4D97-AF65-F5344CB8AC3E}">
        <p14:creationId xmlns:p14="http://schemas.microsoft.com/office/powerpoint/2010/main" val="20553169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3"/>
          </p:nvPr>
        </p:nvSpPr>
        <p:spPr/>
        <p:txBody>
          <a:bodyPr/>
          <a:lstStyle>
            <a:lvl1pPr>
              <a:defRPr/>
            </a:lvl1pPr>
          </a:lstStyle>
          <a:p>
            <a:pPr>
              <a:defRPr/>
            </a:pPr>
            <a:fld id="{B2A3E5DA-EA4A-42D3-9841-359BE6A9A10F}" type="slidenum">
              <a:rPr lang="en-US" smtClean="0"/>
              <a:pPr>
                <a:defRPr/>
              </a:pPr>
              <a:t>‹#›</a:t>
            </a:fld>
            <a:endParaRPr lang="en-US" dirty="0"/>
          </a:p>
        </p:txBody>
      </p:sp>
    </p:spTree>
    <p:extLst>
      <p:ext uri="{BB962C8B-B14F-4D97-AF65-F5344CB8AC3E}">
        <p14:creationId xmlns:p14="http://schemas.microsoft.com/office/powerpoint/2010/main" val="13148257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cxnSp>
        <p:nvCxnSpPr>
          <p:cNvPr id="5" name="Straight Connector 4"/>
          <p:cNvCxnSpPr/>
          <p:nvPr userDrawn="1"/>
        </p:nvCxnSpPr>
        <p:spPr>
          <a:xfrm>
            <a:off x="609600" y="1147763"/>
            <a:ext cx="10972800" cy="0"/>
          </a:xfrm>
          <a:prstGeom prst="line">
            <a:avLst/>
          </a:prstGeom>
          <a:ln w="381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27498"/>
            <a:ext cx="10972800" cy="1143000"/>
          </a:xfrm>
        </p:spPr>
        <p:txBody>
          <a:bodyPr/>
          <a:lstStyle>
            <a:lvl1pPr>
              <a:defRPr>
                <a:solidFill>
                  <a:schemeClr val="tx1"/>
                </a:solidFill>
              </a:defRPr>
            </a:lvl1pPr>
          </a:lstStyle>
          <a:p>
            <a:r>
              <a:rPr lang="en-US"/>
              <a:t>Click to edit Master title style</a:t>
            </a:r>
          </a:p>
        </p:txBody>
      </p:sp>
      <p:sp>
        <p:nvSpPr>
          <p:cNvPr id="9" name="Content Placeholder 2"/>
          <p:cNvSpPr>
            <a:spLocks noGrp="1"/>
          </p:cNvSpPr>
          <p:nvPr>
            <p:ph idx="1"/>
          </p:nvPr>
        </p:nvSpPr>
        <p:spPr>
          <a:xfrm>
            <a:off x="609600" y="1471249"/>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10"/>
          </p:nvPr>
        </p:nvSpPr>
        <p:spPr/>
        <p:txBody>
          <a:bodyPr/>
          <a:lstStyle>
            <a:lvl1pPr>
              <a:defRPr/>
            </a:lvl1pPr>
          </a:lstStyle>
          <a:p>
            <a:pPr>
              <a:defRPr/>
            </a:pPr>
            <a:fld id="{31C4C4E4-8ADB-4DD4-9ADE-476A61D6FF28}" type="slidenum">
              <a:rPr lang="en-US" smtClean="0"/>
              <a:pPr>
                <a:defRPr/>
              </a:pPr>
              <a:t>‹#›</a:t>
            </a:fld>
            <a:endParaRPr lang="en-US" dirty="0"/>
          </a:p>
        </p:txBody>
      </p:sp>
    </p:spTree>
    <p:extLst>
      <p:ext uri="{BB962C8B-B14F-4D97-AF65-F5344CB8AC3E}">
        <p14:creationId xmlns:p14="http://schemas.microsoft.com/office/powerpoint/2010/main" val="14359881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Turquoise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4"/>
            <a:ext cx="10972800" cy="1143000"/>
          </a:xfrm>
        </p:spPr>
        <p:txBody>
          <a:bodyPr>
            <a:normAutofit/>
          </a:bodyPr>
          <a:lstStyle>
            <a:lvl1pPr algn="l">
              <a:defRPr kumimoji="0" lang="en-GB" sz="2400" b="1" i="0" u="none" strike="noStrike" kern="1200" cap="none" spc="0" normalizeH="0" baseline="0" noProof="0" dirty="0" smtClean="0">
                <a:ln>
                  <a:noFill/>
                </a:ln>
                <a:solidFill>
                  <a:schemeClr val="bg1">
                    <a:lumMod val="95000"/>
                  </a:schemeClr>
                </a:solidFill>
                <a:effectLst/>
                <a:uLnTx/>
                <a:uFillTx/>
                <a:latin typeface="+mn-lt"/>
                <a:ea typeface="+mj-ea"/>
                <a:cs typeface="Arial"/>
              </a:defRPr>
            </a:lvl1pPr>
          </a:lstStyle>
          <a:p>
            <a:r>
              <a:rPr lang="en-US"/>
              <a:t>Click to edit Master title style</a:t>
            </a:r>
            <a:endParaRPr lang="en-GB" dirty="0"/>
          </a:p>
        </p:txBody>
      </p:sp>
      <p:sp>
        <p:nvSpPr>
          <p:cNvPr id="7" name="Content Placeholder 2"/>
          <p:cNvSpPr>
            <a:spLocks noGrp="1"/>
          </p:cNvSpPr>
          <p:nvPr>
            <p:ph idx="13"/>
          </p:nvPr>
        </p:nvSpPr>
        <p:spPr>
          <a:xfrm>
            <a:off x="609600" y="1196752"/>
            <a:ext cx="10972800" cy="5112568"/>
          </a:xfrm>
          <a:prstGeom prst="rect">
            <a:avLst/>
          </a:prstGeom>
        </p:spPr>
        <p:txBody>
          <a:bodyPr/>
          <a:lstStyle>
            <a:lvl1pPr algn="l" defTabSz="685800" rtl="0" eaLnBrk="1" latinLnBrk="0" hangingPunct="1">
              <a:spcBef>
                <a:spcPct val="20000"/>
              </a:spcBef>
              <a:buSzPct val="120000"/>
              <a:buFont typeface="Arial" pitchFamily="34" charset="0"/>
              <a:buChar char="•"/>
              <a:defRPr kumimoji="0" lang="en-US" sz="1650" b="0" i="0" u="none" strike="noStrike" kern="0" cap="none" spc="0" normalizeH="0" baseline="0" noProof="0" dirty="0" smtClean="0">
                <a:ln>
                  <a:noFill/>
                </a:ln>
                <a:solidFill>
                  <a:schemeClr val="tx2">
                    <a:lumMod val="75000"/>
                  </a:schemeClr>
                </a:solidFill>
                <a:effectLst/>
                <a:uLnTx/>
                <a:uFillTx/>
                <a:latin typeface="+mn-lt"/>
                <a:ea typeface="+mn-ea"/>
                <a:cs typeface="+mn-cs"/>
              </a:defRPr>
            </a:lvl1pPr>
            <a:lvl2pPr algn="l" defTabSz="685800" rtl="0" eaLnBrk="1" latinLnBrk="0" hangingPunct="1">
              <a:spcBef>
                <a:spcPct val="20000"/>
              </a:spcBef>
              <a:buSzPct val="75000"/>
              <a:buFontTx/>
              <a:buBlip>
                <a:blip r:embed="rId2"/>
              </a:buBlip>
              <a:defRPr kumimoji="0" lang="en-US" sz="1350" b="0" i="0" u="none" strike="noStrike" kern="0" cap="none" spc="0" normalizeH="0" baseline="0" noProof="0" dirty="0" smtClean="0">
                <a:ln>
                  <a:noFill/>
                </a:ln>
                <a:solidFill>
                  <a:schemeClr val="accent5">
                    <a:lumMod val="75000"/>
                  </a:schemeClr>
                </a:solidFill>
                <a:effectLst/>
                <a:uLnTx/>
                <a:uFillTx/>
                <a:latin typeface="+mn-lt"/>
                <a:ea typeface="+mn-ea"/>
                <a:cs typeface="+mn-cs"/>
              </a:defRPr>
            </a:lvl2pPr>
            <a:lvl3pPr algn="l" defTabSz="685800" rtl="0" eaLnBrk="1" latinLnBrk="0" hangingPunct="1">
              <a:spcBef>
                <a:spcPct val="20000"/>
              </a:spcBef>
              <a:buSzPct val="75000"/>
              <a:buFontTx/>
              <a:buBlip>
                <a:blip r:embed="rId3"/>
              </a:buBlip>
              <a:defRPr kumimoji="0" lang="en-US" sz="1200" b="0" i="0" u="none" strike="noStrike" kern="0" cap="none" spc="0" normalizeH="0" baseline="0" noProof="0" dirty="0" smtClean="0">
                <a:ln>
                  <a:noFill/>
                </a:ln>
                <a:solidFill>
                  <a:schemeClr val="bg1">
                    <a:lumMod val="65000"/>
                  </a:schemeClr>
                </a:solidFill>
                <a:effectLst/>
                <a:uLnTx/>
                <a:uFillTx/>
                <a:latin typeface="+mn-lt"/>
                <a:ea typeface="+mn-ea"/>
                <a:cs typeface="+mn-cs"/>
              </a:defRPr>
            </a:lvl3pPr>
            <a:lvl4pPr algn="l" defTabSz="685800" rtl="0" eaLnBrk="1" latinLnBrk="0" hangingPunct="1">
              <a:spcBef>
                <a:spcPct val="20000"/>
              </a:spcBef>
              <a:defRPr kumimoji="0" lang="en-US" sz="1050" b="0" i="0" u="none" strike="noStrike" kern="0" cap="none" spc="0" normalizeH="0" baseline="0" noProof="0" dirty="0" smtClean="0">
                <a:ln>
                  <a:noFill/>
                </a:ln>
                <a:solidFill>
                  <a:schemeClr val="bg1">
                    <a:lumMod val="65000"/>
                  </a:schemeClr>
                </a:solidFill>
                <a:effectLst/>
                <a:uLnTx/>
                <a:uFillTx/>
                <a:latin typeface="+mn-lt"/>
                <a:ea typeface="+mn-ea"/>
                <a:cs typeface="+mn-cs"/>
              </a:defRPr>
            </a:lvl4pPr>
            <a:lvl5pPr algn="l" defTabSz="685800" rtl="0" eaLnBrk="1" latinLnBrk="0" hangingPunct="1">
              <a:spcBef>
                <a:spcPct val="20000"/>
              </a:spcBef>
              <a:defRPr kumimoji="0" lang="en-GB" sz="1050" b="0" i="0" u="none" strike="noStrike" kern="0" cap="none" spc="0" normalizeH="0" baseline="0" noProof="0" dirty="0" smtClean="0">
                <a:ln>
                  <a:noFill/>
                </a:ln>
                <a:solidFill>
                  <a:schemeClr val="bg1">
                    <a:lumMod val="65000"/>
                  </a:schemeClr>
                </a:solidFill>
                <a:effectLst/>
                <a:uLnTx/>
                <a:uFillTx/>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4"/>
          </p:nvPr>
        </p:nvSpPr>
        <p:spPr>
          <a:xfrm>
            <a:off x="609600" y="6356353"/>
            <a:ext cx="2844800" cy="365125"/>
          </a:xfrm>
          <a:prstGeom prst="rect">
            <a:avLst/>
          </a:prstGeom>
        </p:spPr>
        <p:txBody>
          <a:bodyPr/>
          <a:lstStyle>
            <a:lvl1pPr>
              <a:defRPr/>
            </a:lvl1pPr>
          </a:lstStyle>
          <a:p>
            <a:pPr>
              <a:defRPr/>
            </a:pPr>
            <a:endParaRPr lang="en-GB" dirty="0">
              <a:solidFill>
                <a:prstClr val="black">
                  <a:tint val="75000"/>
                </a:prstClr>
              </a:solidFill>
            </a:endParaRPr>
          </a:p>
        </p:txBody>
      </p:sp>
      <p:sp>
        <p:nvSpPr>
          <p:cNvPr id="5" name="Footer Placeholder 4"/>
          <p:cNvSpPr>
            <a:spLocks noGrp="1"/>
          </p:cNvSpPr>
          <p:nvPr>
            <p:ph type="ftr" sz="quarter" idx="15"/>
          </p:nvPr>
        </p:nvSpPr>
        <p:spPr>
          <a:xfrm>
            <a:off x="3503086" y="6356353"/>
            <a:ext cx="5185833" cy="365125"/>
          </a:xfrm>
          <a:prstGeom prst="rect">
            <a:avLst/>
          </a:prstGeom>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17AF274D-B925-4253-8677-6D27166A798D}"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7188854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3"/>
            <a:ext cx="5384800" cy="4525963"/>
          </a:xfrm>
        </p:spPr>
        <p:txBody>
          <a:bodyPr/>
          <a:lstStyle/>
          <a:p>
            <a:pPr lvl="0"/>
            <a:endParaRPr lang="en-US" noProof="0" dirty="0"/>
          </a:p>
        </p:txBody>
      </p:sp>
      <p:sp>
        <p:nvSpPr>
          <p:cNvPr id="4" name="Text Placeholder 3"/>
          <p:cNvSpPr>
            <a:spLocks noGrp="1"/>
          </p:cNvSpPr>
          <p:nvPr>
            <p:ph type="body" sz="half" idx="2"/>
          </p:nvPr>
        </p:nvSpPr>
        <p:spPr>
          <a:xfrm>
            <a:off x="6197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356353"/>
            <a:ext cx="2844800" cy="365125"/>
          </a:xfrm>
          <a:prstGeom prst="rect">
            <a:avLst/>
          </a:prstGeom>
          <a:ln/>
        </p:spPr>
        <p:txBody>
          <a:bodyPr/>
          <a:lstStyle>
            <a:lvl1pPr>
              <a:defRPr/>
            </a:lvl1pPr>
          </a:lstStyle>
          <a:p>
            <a:pPr>
              <a:defRPr/>
            </a:pPr>
            <a:endParaRPr lang="en-US" dirty="0">
              <a:solidFill>
                <a:prstClr val="black"/>
              </a:solidFill>
            </a:endParaRPr>
          </a:p>
        </p:txBody>
      </p:sp>
      <p:sp>
        <p:nvSpPr>
          <p:cNvPr id="6" name="Footer Placeholder 5"/>
          <p:cNvSpPr>
            <a:spLocks noGrp="1" noChangeArrowheads="1"/>
          </p:cNvSpPr>
          <p:nvPr>
            <p:ph type="ftr" sz="quarter" idx="11"/>
          </p:nvPr>
        </p:nvSpPr>
        <p:spPr>
          <a:xfrm>
            <a:off x="3503086" y="6356353"/>
            <a:ext cx="5185833" cy="365125"/>
          </a:xfrm>
          <a:prstGeom prst="rect">
            <a:avLst/>
          </a:prstGeom>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F35DF8-CFED-4876-9C0D-E58FBCDC45DD}" type="slidenum">
              <a:rPr lang="en-US" smtClean="0"/>
              <a:pPr>
                <a:defRPr/>
              </a:pPr>
              <a:t>‹#›</a:t>
            </a:fld>
            <a:endParaRPr lang="en-US" dirty="0"/>
          </a:p>
        </p:txBody>
      </p:sp>
    </p:spTree>
    <p:extLst>
      <p:ext uri="{BB962C8B-B14F-4D97-AF65-F5344CB8AC3E}">
        <p14:creationId xmlns:p14="http://schemas.microsoft.com/office/powerpoint/2010/main" val="214484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6F1720-2A20-424B-920D-F14CE4B2F0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964926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91"/>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09600" y="6356353"/>
            <a:ext cx="2844800" cy="365125"/>
          </a:xfrm>
          <a:prstGeom prst="rect">
            <a:avLst/>
          </a:prstGeom>
          <a:ln/>
        </p:spPr>
        <p:txBody>
          <a:bodyPr/>
          <a:lstStyle>
            <a:lvl1pPr>
              <a:defRPr/>
            </a:lvl1pPr>
          </a:lstStyle>
          <a:p>
            <a:pPr>
              <a:defRPr/>
            </a:pPr>
            <a:endParaRPr lang="en-US" dirty="0">
              <a:solidFill>
                <a:prstClr val="black"/>
              </a:solidFill>
            </a:endParaRPr>
          </a:p>
        </p:txBody>
      </p:sp>
      <p:sp>
        <p:nvSpPr>
          <p:cNvPr id="7" name="Rectangle 5"/>
          <p:cNvSpPr>
            <a:spLocks noGrp="1" noChangeArrowheads="1"/>
          </p:cNvSpPr>
          <p:nvPr>
            <p:ph type="ftr" sz="quarter" idx="11"/>
          </p:nvPr>
        </p:nvSpPr>
        <p:spPr>
          <a:xfrm>
            <a:off x="3503086" y="6356353"/>
            <a:ext cx="5185833" cy="365125"/>
          </a:xfrm>
          <a:prstGeom prst="rect">
            <a:avLst/>
          </a:prstGeom>
          <a:ln/>
        </p:spPr>
        <p:txBody>
          <a:bodyPr/>
          <a:lstStyle>
            <a:lvl1pPr>
              <a:defRPr/>
            </a:lvl1pPr>
          </a:lstStyle>
          <a:p>
            <a:pPr>
              <a:defRPr/>
            </a:pPr>
            <a:endParaRPr lang="en-US" dirty="0">
              <a:solidFill>
                <a:prstClr val="black"/>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22A32C9-98B0-4474-B154-81D28EEC91D2}" type="slidenum">
              <a:rPr lang="en-US" smtClean="0"/>
              <a:pPr>
                <a:defRPr/>
              </a:pPr>
              <a:t>‹#›</a:t>
            </a:fld>
            <a:endParaRPr lang="en-US" dirty="0"/>
          </a:p>
        </p:txBody>
      </p:sp>
    </p:spTree>
    <p:extLst>
      <p:ext uri="{BB962C8B-B14F-4D97-AF65-F5344CB8AC3E}">
        <p14:creationId xmlns:p14="http://schemas.microsoft.com/office/powerpoint/2010/main" val="14020272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4519" y="0"/>
            <a:ext cx="8341783" cy="1039813"/>
          </a:xfrm>
        </p:spPr>
        <p:txBody>
          <a:bodyPr/>
          <a:lstStyle/>
          <a:p>
            <a:r>
              <a:rPr lang="en-US"/>
              <a:t>Click to edit Master title style</a:t>
            </a:r>
          </a:p>
        </p:txBody>
      </p:sp>
      <p:sp>
        <p:nvSpPr>
          <p:cNvPr id="3" name="Content Placeholder 2"/>
          <p:cNvSpPr>
            <a:spLocks noGrp="1"/>
          </p:cNvSpPr>
          <p:nvPr>
            <p:ph sz="quarter" idx="1"/>
          </p:nvPr>
        </p:nvSpPr>
        <p:spPr>
          <a:xfrm>
            <a:off x="334435" y="1547816"/>
            <a:ext cx="5611284" cy="223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34435" y="3932238"/>
            <a:ext cx="5611284" cy="2233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48917" y="1547813"/>
            <a:ext cx="5611283" cy="4618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3547533" y="6497638"/>
            <a:ext cx="2844800" cy="360362"/>
          </a:xfrm>
          <a:prstGeom prst="rect">
            <a:avLst/>
          </a:prstGeom>
        </p:spPr>
        <p:txBody>
          <a:bodyPr/>
          <a:lstStyle>
            <a:lvl1pPr>
              <a:defRPr/>
            </a:lvl1pPr>
          </a:lstStyle>
          <a:p>
            <a:endParaRPr lang="en-GB" dirty="0">
              <a:solidFill>
                <a:prstClr val="black">
                  <a:tint val="75000"/>
                </a:prstClr>
              </a:solidFill>
            </a:endParaRPr>
          </a:p>
        </p:txBody>
      </p:sp>
      <p:sp>
        <p:nvSpPr>
          <p:cNvPr id="7" name="Footer Placeholder 6"/>
          <p:cNvSpPr>
            <a:spLocks noGrp="1"/>
          </p:cNvSpPr>
          <p:nvPr>
            <p:ph type="ftr" sz="quarter" idx="11"/>
          </p:nvPr>
        </p:nvSpPr>
        <p:spPr>
          <a:xfrm>
            <a:off x="548217" y="6496053"/>
            <a:ext cx="3071283" cy="352425"/>
          </a:xfrm>
          <a:prstGeom prst="rect">
            <a:avLst/>
          </a:prstGeom>
        </p:spPr>
        <p:txBody>
          <a:bodyPr/>
          <a:lstStyle>
            <a:lvl1pPr>
              <a:defRPr/>
            </a:lvl1pPr>
          </a:lstStyle>
          <a:p>
            <a:endParaRPr lang="en-GB" dirty="0">
              <a:solidFill>
                <a:prstClr val="black">
                  <a:tint val="75000"/>
                </a:prstClr>
              </a:solidFill>
            </a:endParaRPr>
          </a:p>
        </p:txBody>
      </p:sp>
      <p:sp>
        <p:nvSpPr>
          <p:cNvPr id="8" name="Slide Number Placeholder 7"/>
          <p:cNvSpPr>
            <a:spLocks noGrp="1"/>
          </p:cNvSpPr>
          <p:nvPr>
            <p:ph type="sldNum" sz="quarter" idx="12"/>
          </p:nvPr>
        </p:nvSpPr>
        <p:spPr>
          <a:xfrm>
            <a:off x="101600" y="6477000"/>
            <a:ext cx="2844800" cy="476250"/>
          </a:xfrm>
        </p:spPr>
        <p:txBody>
          <a:bodyPr/>
          <a:lstStyle>
            <a:lvl1pPr>
              <a:defRPr/>
            </a:lvl1pPr>
          </a:lstStyle>
          <a:p>
            <a:fld id="{9EDBF92A-85DA-480D-801B-638EF00A64C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644288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4519" y="0"/>
            <a:ext cx="8341783" cy="1039813"/>
          </a:xfrm>
        </p:spPr>
        <p:txBody>
          <a:bodyPr/>
          <a:lstStyle/>
          <a:p>
            <a:r>
              <a:rPr lang="en-US"/>
              <a:t>Click to edit Master title style</a:t>
            </a:r>
          </a:p>
        </p:txBody>
      </p:sp>
      <p:sp>
        <p:nvSpPr>
          <p:cNvPr id="3" name="Text Placeholder 2"/>
          <p:cNvSpPr>
            <a:spLocks noGrp="1"/>
          </p:cNvSpPr>
          <p:nvPr>
            <p:ph type="body" sz="half" idx="1"/>
          </p:nvPr>
        </p:nvSpPr>
        <p:spPr>
          <a:xfrm>
            <a:off x="334435" y="1547813"/>
            <a:ext cx="5611284" cy="4618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48917" y="1547816"/>
            <a:ext cx="5611283" cy="223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48917" y="3932238"/>
            <a:ext cx="5611283" cy="2233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3547533" y="6497638"/>
            <a:ext cx="2844800" cy="360362"/>
          </a:xfrm>
          <a:prstGeom prst="rect">
            <a:avLst/>
          </a:prstGeom>
        </p:spPr>
        <p:txBody>
          <a:bodyPr/>
          <a:lstStyle>
            <a:lvl1pPr>
              <a:defRPr/>
            </a:lvl1pPr>
          </a:lstStyle>
          <a:p>
            <a:endParaRPr lang="en-GB" dirty="0">
              <a:solidFill>
                <a:prstClr val="black">
                  <a:tint val="75000"/>
                </a:prstClr>
              </a:solidFill>
            </a:endParaRPr>
          </a:p>
        </p:txBody>
      </p:sp>
      <p:sp>
        <p:nvSpPr>
          <p:cNvPr id="7" name="Footer Placeholder 6"/>
          <p:cNvSpPr>
            <a:spLocks noGrp="1"/>
          </p:cNvSpPr>
          <p:nvPr>
            <p:ph type="ftr" sz="quarter" idx="11"/>
          </p:nvPr>
        </p:nvSpPr>
        <p:spPr>
          <a:xfrm>
            <a:off x="548217" y="6496053"/>
            <a:ext cx="3071283" cy="352425"/>
          </a:xfrm>
          <a:prstGeom prst="rect">
            <a:avLst/>
          </a:prstGeom>
        </p:spPr>
        <p:txBody>
          <a:bodyPr/>
          <a:lstStyle>
            <a:lvl1pPr>
              <a:defRPr/>
            </a:lvl1pPr>
          </a:lstStyle>
          <a:p>
            <a:endParaRPr lang="en-GB" dirty="0">
              <a:solidFill>
                <a:prstClr val="black">
                  <a:tint val="75000"/>
                </a:prstClr>
              </a:solidFill>
            </a:endParaRPr>
          </a:p>
        </p:txBody>
      </p:sp>
      <p:sp>
        <p:nvSpPr>
          <p:cNvPr id="8" name="Slide Number Placeholder 7"/>
          <p:cNvSpPr>
            <a:spLocks noGrp="1"/>
          </p:cNvSpPr>
          <p:nvPr>
            <p:ph type="sldNum" sz="quarter" idx="12"/>
          </p:nvPr>
        </p:nvSpPr>
        <p:spPr>
          <a:xfrm>
            <a:off x="101600" y="6477000"/>
            <a:ext cx="2844800" cy="476250"/>
          </a:xfrm>
        </p:spPr>
        <p:txBody>
          <a:bodyPr/>
          <a:lstStyle>
            <a:lvl1pPr>
              <a:defRPr/>
            </a:lvl1pPr>
          </a:lstStyle>
          <a:p>
            <a:fld id="{9E1F1A68-8ADB-49F8-916B-F733920E13A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989208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urquoise Titl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normAutofit/>
          </a:bodyPr>
          <a:lstStyle>
            <a:lvl1pPr algn="l">
              <a:defRPr kumimoji="0" lang="en-GB" sz="3750" b="1" i="0" u="none" strike="noStrike" kern="1200" cap="none" spc="-113" normalizeH="0" baseline="0" noProof="0" dirty="0" smtClean="0">
                <a:ln>
                  <a:noFill/>
                </a:ln>
                <a:solidFill>
                  <a:srgbClr val="935C93"/>
                </a:solidFill>
                <a:effectLst/>
                <a:uLnTx/>
                <a:uFillTx/>
                <a:latin typeface="+mj-lt"/>
                <a:ea typeface="+mj-ea"/>
                <a:cs typeface="Arial"/>
              </a:defRPr>
            </a:lvl1pPr>
          </a:lstStyle>
          <a:p>
            <a:r>
              <a:rPr lang="en-US"/>
              <a:t>Click to edit Master title style</a:t>
            </a:r>
            <a:endParaRPr lang="en-GB" dirty="0"/>
          </a:p>
        </p:txBody>
      </p:sp>
      <p:sp>
        <p:nvSpPr>
          <p:cNvPr id="3" name="Subtitle 2"/>
          <p:cNvSpPr>
            <a:spLocks noGrp="1"/>
          </p:cNvSpPr>
          <p:nvPr>
            <p:ph type="subTitle" idx="1"/>
          </p:nvPr>
        </p:nvSpPr>
        <p:spPr>
          <a:xfrm>
            <a:off x="1047716" y="5286388"/>
            <a:ext cx="7620053" cy="471494"/>
          </a:xfrm>
        </p:spPr>
        <p:txBody>
          <a:bodyPr>
            <a:normAutofit/>
          </a:bodyPr>
          <a:lstStyle>
            <a:lvl1pPr marL="0" indent="0" algn="l">
              <a:buNone/>
              <a:defRPr kumimoji="0" lang="en-GB" sz="1800" b="1"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24" name="Text Placeholder 23"/>
          <p:cNvSpPr>
            <a:spLocks noGrp="1"/>
          </p:cNvSpPr>
          <p:nvPr>
            <p:ph type="body" sz="quarter" idx="14"/>
          </p:nvPr>
        </p:nvSpPr>
        <p:spPr>
          <a:xfrm>
            <a:off x="1047716" y="5786454"/>
            <a:ext cx="7620053" cy="914400"/>
          </a:xfrm>
        </p:spPr>
        <p:txBody>
          <a:bodyPr>
            <a:normAutofit/>
          </a:bodyPr>
          <a:lstStyle>
            <a:lvl1pPr>
              <a:buNone/>
              <a:defRPr kumimoji="0" lang="en-GB" sz="1200" b="0"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stStyle>
          <a:p>
            <a:pPr lvl="0"/>
            <a:r>
              <a:rPr lang="en-US"/>
              <a:t>Click to edit Master text styles</a:t>
            </a:r>
          </a:p>
        </p:txBody>
      </p:sp>
    </p:spTree>
    <p:extLst>
      <p:ext uri="{BB962C8B-B14F-4D97-AF65-F5344CB8AC3E}">
        <p14:creationId xmlns:p14="http://schemas.microsoft.com/office/powerpoint/2010/main" val="13752693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Magenta Titl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normAutofit/>
          </a:bodyPr>
          <a:lstStyle>
            <a:lvl1pPr algn="l">
              <a:defRPr kumimoji="0" lang="en-GB" sz="3750" b="1" i="0" u="none" strike="noStrike" kern="1200" cap="none" spc="-113" normalizeH="0" baseline="0" noProof="0" dirty="0" smtClean="0">
                <a:ln>
                  <a:noFill/>
                </a:ln>
                <a:solidFill>
                  <a:schemeClr val="accent1">
                    <a:lumMod val="75000"/>
                  </a:schemeClr>
                </a:solidFill>
                <a:effectLst/>
                <a:uLnTx/>
                <a:uFillTx/>
                <a:latin typeface="+mn-lt"/>
                <a:ea typeface="+mj-ea"/>
                <a:cs typeface="Arial"/>
              </a:defRPr>
            </a:lvl1pPr>
          </a:lstStyle>
          <a:p>
            <a:r>
              <a:rPr lang="en-US"/>
              <a:t>Click to edit Master title style</a:t>
            </a:r>
            <a:endParaRPr lang="en-GB" dirty="0"/>
          </a:p>
        </p:txBody>
      </p:sp>
      <p:sp>
        <p:nvSpPr>
          <p:cNvPr id="3" name="Subtitle 2"/>
          <p:cNvSpPr>
            <a:spLocks noGrp="1"/>
          </p:cNvSpPr>
          <p:nvPr>
            <p:ph type="subTitle" idx="1"/>
          </p:nvPr>
        </p:nvSpPr>
        <p:spPr>
          <a:xfrm>
            <a:off x="1047716" y="5286388"/>
            <a:ext cx="7620053" cy="471494"/>
          </a:xfrm>
        </p:spPr>
        <p:txBody>
          <a:bodyPr>
            <a:normAutofit/>
          </a:bodyPr>
          <a:lstStyle>
            <a:lvl1pPr marL="0" indent="0" algn="l">
              <a:buNone/>
              <a:defRPr kumimoji="0" lang="en-GB" sz="1800" b="1"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24" name="Text Placeholder 23"/>
          <p:cNvSpPr>
            <a:spLocks noGrp="1"/>
          </p:cNvSpPr>
          <p:nvPr>
            <p:ph type="body" sz="quarter" idx="14"/>
          </p:nvPr>
        </p:nvSpPr>
        <p:spPr>
          <a:xfrm>
            <a:off x="1047716" y="5786454"/>
            <a:ext cx="7620053" cy="914400"/>
          </a:xfrm>
        </p:spPr>
        <p:txBody>
          <a:bodyPr>
            <a:normAutofit/>
          </a:bodyPr>
          <a:lstStyle>
            <a:lvl1pPr>
              <a:buNone/>
              <a:defRPr kumimoji="0" lang="en-GB" sz="1200" b="0"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stStyle>
          <a:p>
            <a:pPr lvl="0"/>
            <a:r>
              <a:rPr lang="en-US"/>
              <a:t>Click to edit Master text styles</a:t>
            </a:r>
          </a:p>
        </p:txBody>
      </p:sp>
    </p:spTree>
    <p:extLst>
      <p:ext uri="{BB962C8B-B14F-4D97-AF65-F5344CB8AC3E}">
        <p14:creationId xmlns:p14="http://schemas.microsoft.com/office/powerpoint/2010/main" val="12871242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Magenta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4"/>
            <a:ext cx="10972800" cy="1143000"/>
          </a:xfrm>
        </p:spPr>
        <p:txBody>
          <a:bodyPr>
            <a:normAutofit/>
          </a:bodyPr>
          <a:lstStyle>
            <a:lvl1pPr algn="l">
              <a:defRPr kumimoji="0" lang="en-GB" sz="2400" b="1" i="0" u="none" strike="noStrike" kern="1200" cap="none" spc="0" normalizeH="0" baseline="0" noProof="0" dirty="0" smtClean="0">
                <a:ln>
                  <a:noFill/>
                </a:ln>
                <a:solidFill>
                  <a:schemeClr val="bg1">
                    <a:lumMod val="95000"/>
                  </a:schemeClr>
                </a:solidFill>
                <a:effectLst/>
                <a:uLnTx/>
                <a:uFillTx/>
                <a:latin typeface="+mn-lt"/>
                <a:ea typeface="+mj-ea"/>
                <a:cs typeface="Arial"/>
              </a:defRPr>
            </a:lvl1pPr>
          </a:lstStyle>
          <a:p>
            <a:r>
              <a:rPr lang="en-US"/>
              <a:t>Click to edit Master title style</a:t>
            </a:r>
            <a:endParaRPr lang="en-GB" dirty="0"/>
          </a:p>
        </p:txBody>
      </p:sp>
      <p:sp>
        <p:nvSpPr>
          <p:cNvPr id="7" name="Content Placeholder 2"/>
          <p:cNvSpPr>
            <a:spLocks noGrp="1"/>
          </p:cNvSpPr>
          <p:nvPr>
            <p:ph idx="13"/>
          </p:nvPr>
        </p:nvSpPr>
        <p:spPr>
          <a:xfrm>
            <a:off x="609600" y="1196752"/>
            <a:ext cx="10972800" cy="5112568"/>
          </a:xfrm>
          <a:prstGeom prst="rect">
            <a:avLst/>
          </a:prstGeom>
        </p:spPr>
        <p:txBody>
          <a:bodyPr/>
          <a:lstStyle>
            <a:lvl1pPr algn="l" defTabSz="685800" rtl="0" eaLnBrk="1" latinLnBrk="0" hangingPunct="1">
              <a:spcBef>
                <a:spcPct val="20000"/>
              </a:spcBef>
              <a:buSzPct val="120000"/>
              <a:buFont typeface="Arial" pitchFamily="34" charset="0"/>
              <a:buChar char="•"/>
              <a:defRPr kumimoji="0" lang="en-US" sz="1650" b="0" i="0" u="none" strike="noStrike" kern="0" cap="none" spc="0" normalizeH="0" baseline="0" noProof="0" dirty="0" smtClean="0">
                <a:ln>
                  <a:noFill/>
                </a:ln>
                <a:solidFill>
                  <a:schemeClr val="tx2">
                    <a:lumMod val="75000"/>
                  </a:schemeClr>
                </a:solidFill>
                <a:effectLst/>
                <a:uLnTx/>
                <a:uFillTx/>
                <a:latin typeface="+mn-lt"/>
                <a:ea typeface="+mn-ea"/>
                <a:cs typeface="+mn-cs"/>
              </a:defRPr>
            </a:lvl1pPr>
            <a:lvl2pPr algn="l" defTabSz="685800" rtl="0" eaLnBrk="1" latinLnBrk="0" hangingPunct="1">
              <a:spcBef>
                <a:spcPct val="20000"/>
              </a:spcBef>
              <a:buSzPct val="75000"/>
              <a:buFontTx/>
              <a:buBlip>
                <a:blip r:embed="rId2"/>
              </a:buBlip>
              <a:defRPr kumimoji="0" lang="en-US" sz="1350" b="0" i="0" u="none" strike="noStrike" kern="0" cap="none" spc="0" normalizeH="0" baseline="0" noProof="0" dirty="0" smtClean="0">
                <a:ln>
                  <a:noFill/>
                </a:ln>
                <a:solidFill>
                  <a:schemeClr val="accent5">
                    <a:lumMod val="75000"/>
                  </a:schemeClr>
                </a:solidFill>
                <a:effectLst/>
                <a:uLnTx/>
                <a:uFillTx/>
                <a:latin typeface="+mn-lt"/>
                <a:ea typeface="+mn-ea"/>
                <a:cs typeface="+mn-cs"/>
              </a:defRPr>
            </a:lvl2pPr>
            <a:lvl3pPr algn="l" defTabSz="685800" rtl="0" eaLnBrk="1" latinLnBrk="0" hangingPunct="1">
              <a:spcBef>
                <a:spcPct val="20000"/>
              </a:spcBef>
              <a:buSzPct val="75000"/>
              <a:buFontTx/>
              <a:buBlip>
                <a:blip r:embed="rId3"/>
              </a:buBlip>
              <a:defRPr kumimoji="0" lang="en-US" sz="1200" b="0" i="0" u="none" strike="noStrike" kern="0" cap="none" spc="0" normalizeH="0" baseline="0" noProof="0" dirty="0" smtClean="0">
                <a:ln>
                  <a:noFill/>
                </a:ln>
                <a:solidFill>
                  <a:schemeClr val="bg1">
                    <a:lumMod val="65000"/>
                  </a:schemeClr>
                </a:solidFill>
                <a:effectLst/>
                <a:uLnTx/>
                <a:uFillTx/>
                <a:latin typeface="+mn-lt"/>
                <a:ea typeface="+mn-ea"/>
                <a:cs typeface="+mn-cs"/>
              </a:defRPr>
            </a:lvl3pPr>
            <a:lvl4pPr algn="l" defTabSz="685800" rtl="0" eaLnBrk="1" latinLnBrk="0" hangingPunct="1">
              <a:spcBef>
                <a:spcPct val="20000"/>
              </a:spcBef>
              <a:defRPr kumimoji="0" lang="en-US" sz="1050" b="0" i="0" u="none" strike="noStrike" kern="0" cap="none" spc="0" normalizeH="0" baseline="0" noProof="0" dirty="0" smtClean="0">
                <a:ln>
                  <a:noFill/>
                </a:ln>
                <a:solidFill>
                  <a:schemeClr val="bg1">
                    <a:lumMod val="65000"/>
                  </a:schemeClr>
                </a:solidFill>
                <a:effectLst/>
                <a:uLnTx/>
                <a:uFillTx/>
                <a:latin typeface="+mn-lt"/>
                <a:ea typeface="+mn-ea"/>
                <a:cs typeface="+mn-cs"/>
              </a:defRPr>
            </a:lvl4pPr>
            <a:lvl5pPr algn="l" defTabSz="685800" rtl="0" eaLnBrk="1" latinLnBrk="0" hangingPunct="1">
              <a:spcBef>
                <a:spcPct val="20000"/>
              </a:spcBef>
              <a:defRPr kumimoji="0" lang="en-GB" sz="1050" b="0" i="0" u="none" strike="noStrike" kern="0" cap="none" spc="0" normalizeH="0" baseline="0" noProof="0" dirty="0" smtClean="0">
                <a:ln>
                  <a:noFill/>
                </a:ln>
                <a:solidFill>
                  <a:schemeClr val="bg1">
                    <a:lumMod val="65000"/>
                  </a:schemeClr>
                </a:solidFill>
                <a:effectLst/>
                <a:uLnTx/>
                <a:uFillTx/>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4"/>
          </p:nvPr>
        </p:nvSpPr>
        <p:spPr>
          <a:xfrm>
            <a:off x="609600" y="6356353"/>
            <a:ext cx="2844800" cy="365125"/>
          </a:xfrm>
          <a:prstGeom prst="rect">
            <a:avLst/>
          </a:prstGeom>
        </p:spPr>
        <p:txBody>
          <a:bodyPr/>
          <a:lstStyle>
            <a:lvl1pPr>
              <a:defRPr/>
            </a:lvl1pPr>
          </a:lstStyle>
          <a:p>
            <a:pPr>
              <a:defRPr/>
            </a:pPr>
            <a:endParaRPr lang="en-GB" dirty="0">
              <a:solidFill>
                <a:prstClr val="black">
                  <a:tint val="75000"/>
                </a:prstClr>
              </a:solidFill>
            </a:endParaRPr>
          </a:p>
        </p:txBody>
      </p:sp>
      <p:sp>
        <p:nvSpPr>
          <p:cNvPr id="5" name="Footer Placeholder 4"/>
          <p:cNvSpPr>
            <a:spLocks noGrp="1"/>
          </p:cNvSpPr>
          <p:nvPr>
            <p:ph type="ftr" sz="quarter" idx="15"/>
          </p:nvPr>
        </p:nvSpPr>
        <p:spPr>
          <a:xfrm>
            <a:off x="3503086" y="6356353"/>
            <a:ext cx="5185833" cy="365125"/>
          </a:xfrm>
          <a:prstGeom prst="rect">
            <a:avLst/>
          </a:prstGeom>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287189B9-657B-4B4E-8E48-45B8F3091392}"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6676812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Lavender Titl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normAutofit/>
          </a:bodyPr>
          <a:lstStyle>
            <a:lvl1pPr algn="l">
              <a:defRPr kumimoji="0" lang="en-GB" sz="3750" b="1" i="0" u="none" strike="noStrike" kern="1200" cap="none" spc="-113" normalizeH="0" baseline="0" noProof="0" dirty="0" smtClean="0">
                <a:ln>
                  <a:noFill/>
                </a:ln>
                <a:solidFill>
                  <a:schemeClr val="accent5">
                    <a:lumMod val="75000"/>
                  </a:schemeClr>
                </a:solidFill>
                <a:effectLst/>
                <a:uLnTx/>
                <a:uFillTx/>
                <a:latin typeface="+mn-lt"/>
                <a:ea typeface="+mj-ea"/>
                <a:cs typeface="Arial"/>
              </a:defRPr>
            </a:lvl1pPr>
          </a:lstStyle>
          <a:p>
            <a:r>
              <a:rPr lang="en-US"/>
              <a:t>Click to edit Master title style</a:t>
            </a:r>
            <a:endParaRPr lang="en-GB" dirty="0"/>
          </a:p>
        </p:txBody>
      </p:sp>
      <p:sp>
        <p:nvSpPr>
          <p:cNvPr id="3" name="Subtitle 2"/>
          <p:cNvSpPr>
            <a:spLocks noGrp="1"/>
          </p:cNvSpPr>
          <p:nvPr>
            <p:ph type="subTitle" idx="1"/>
          </p:nvPr>
        </p:nvSpPr>
        <p:spPr>
          <a:xfrm>
            <a:off x="1047716" y="5286388"/>
            <a:ext cx="7620053" cy="471494"/>
          </a:xfrm>
        </p:spPr>
        <p:txBody>
          <a:bodyPr>
            <a:normAutofit/>
          </a:bodyPr>
          <a:lstStyle>
            <a:lvl1pPr marL="0" indent="0" algn="l">
              <a:buNone/>
              <a:defRPr kumimoji="0" lang="en-GB" sz="1800" b="1"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24" name="Text Placeholder 23"/>
          <p:cNvSpPr>
            <a:spLocks noGrp="1"/>
          </p:cNvSpPr>
          <p:nvPr>
            <p:ph type="body" sz="quarter" idx="14"/>
          </p:nvPr>
        </p:nvSpPr>
        <p:spPr>
          <a:xfrm>
            <a:off x="1047716" y="5786454"/>
            <a:ext cx="7620053" cy="914400"/>
          </a:xfrm>
        </p:spPr>
        <p:txBody>
          <a:bodyPr>
            <a:normAutofit/>
          </a:bodyPr>
          <a:lstStyle>
            <a:lvl1pPr>
              <a:buNone/>
              <a:defRPr kumimoji="0" lang="en-GB" sz="1200" b="0"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stStyle>
          <a:p>
            <a:pPr lvl="0"/>
            <a:r>
              <a:rPr lang="en-US"/>
              <a:t>Click to edit Master text styles</a:t>
            </a:r>
          </a:p>
        </p:txBody>
      </p:sp>
    </p:spTree>
    <p:extLst>
      <p:ext uri="{BB962C8B-B14F-4D97-AF65-F5344CB8AC3E}">
        <p14:creationId xmlns:p14="http://schemas.microsoft.com/office/powerpoint/2010/main" val="24417131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Lavender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4"/>
            <a:ext cx="10972800" cy="1143000"/>
          </a:xfrm>
        </p:spPr>
        <p:txBody>
          <a:bodyPr>
            <a:normAutofit/>
          </a:bodyPr>
          <a:lstStyle>
            <a:lvl1pPr algn="l">
              <a:defRPr kumimoji="0" lang="en-GB" sz="2400" b="1" i="0" u="none" strike="noStrike" kern="1200" cap="none" spc="0" normalizeH="0" baseline="0" noProof="0" dirty="0" smtClean="0">
                <a:ln>
                  <a:noFill/>
                </a:ln>
                <a:solidFill>
                  <a:schemeClr val="bg1">
                    <a:lumMod val="95000"/>
                  </a:schemeClr>
                </a:solidFill>
                <a:effectLst/>
                <a:uLnTx/>
                <a:uFillTx/>
                <a:latin typeface="+mn-lt"/>
                <a:ea typeface="+mj-ea"/>
                <a:cs typeface="Arial"/>
              </a:defRPr>
            </a:lvl1pPr>
          </a:lstStyle>
          <a:p>
            <a:r>
              <a:rPr lang="en-US"/>
              <a:t>Click to edit Master title style</a:t>
            </a:r>
            <a:endParaRPr lang="en-GB" dirty="0"/>
          </a:p>
        </p:txBody>
      </p:sp>
      <p:sp>
        <p:nvSpPr>
          <p:cNvPr id="7" name="Content Placeholder 2"/>
          <p:cNvSpPr>
            <a:spLocks noGrp="1"/>
          </p:cNvSpPr>
          <p:nvPr>
            <p:ph idx="13"/>
          </p:nvPr>
        </p:nvSpPr>
        <p:spPr>
          <a:xfrm>
            <a:off x="609600" y="1196752"/>
            <a:ext cx="10972800" cy="5112568"/>
          </a:xfrm>
          <a:prstGeom prst="rect">
            <a:avLst/>
          </a:prstGeom>
        </p:spPr>
        <p:txBody>
          <a:bodyPr/>
          <a:lstStyle>
            <a:lvl1pPr algn="l" defTabSz="685800" rtl="0" eaLnBrk="1" latinLnBrk="0" hangingPunct="1">
              <a:spcBef>
                <a:spcPct val="20000"/>
              </a:spcBef>
              <a:buSzPct val="120000"/>
              <a:buFont typeface="Arial" pitchFamily="34" charset="0"/>
              <a:buChar char="•"/>
              <a:defRPr kumimoji="0" lang="en-US" sz="1650" b="0" i="0" u="none" strike="noStrike" kern="0" cap="none" spc="0" normalizeH="0" baseline="0" noProof="0" dirty="0" smtClean="0">
                <a:ln>
                  <a:noFill/>
                </a:ln>
                <a:solidFill>
                  <a:schemeClr val="tx2">
                    <a:lumMod val="75000"/>
                  </a:schemeClr>
                </a:solidFill>
                <a:effectLst/>
                <a:uLnTx/>
                <a:uFillTx/>
                <a:latin typeface="+mn-lt"/>
                <a:ea typeface="+mn-ea"/>
                <a:cs typeface="+mn-cs"/>
              </a:defRPr>
            </a:lvl1pPr>
            <a:lvl2pPr algn="l" defTabSz="685800" rtl="0" eaLnBrk="1" latinLnBrk="0" hangingPunct="1">
              <a:spcBef>
                <a:spcPct val="20000"/>
              </a:spcBef>
              <a:buSzPct val="75000"/>
              <a:buFontTx/>
              <a:buBlip>
                <a:blip r:embed="rId2"/>
              </a:buBlip>
              <a:defRPr kumimoji="0" lang="en-US" sz="1350" b="0" i="0" u="none" strike="noStrike" kern="0" cap="none" spc="0" normalizeH="0" baseline="0" noProof="0" dirty="0" smtClean="0">
                <a:ln>
                  <a:noFill/>
                </a:ln>
                <a:solidFill>
                  <a:schemeClr val="accent5">
                    <a:lumMod val="75000"/>
                  </a:schemeClr>
                </a:solidFill>
                <a:effectLst/>
                <a:uLnTx/>
                <a:uFillTx/>
                <a:latin typeface="+mn-lt"/>
                <a:ea typeface="+mn-ea"/>
                <a:cs typeface="+mn-cs"/>
              </a:defRPr>
            </a:lvl2pPr>
            <a:lvl3pPr algn="l" defTabSz="685800" rtl="0" eaLnBrk="1" latinLnBrk="0" hangingPunct="1">
              <a:spcBef>
                <a:spcPct val="20000"/>
              </a:spcBef>
              <a:buSzPct val="75000"/>
              <a:buFontTx/>
              <a:buBlip>
                <a:blip r:embed="rId3"/>
              </a:buBlip>
              <a:defRPr kumimoji="0" lang="en-US" sz="1200" b="0" i="0" u="none" strike="noStrike" kern="0" cap="none" spc="0" normalizeH="0" baseline="0" noProof="0" dirty="0" smtClean="0">
                <a:ln>
                  <a:noFill/>
                </a:ln>
                <a:solidFill>
                  <a:schemeClr val="bg1">
                    <a:lumMod val="65000"/>
                  </a:schemeClr>
                </a:solidFill>
                <a:effectLst/>
                <a:uLnTx/>
                <a:uFillTx/>
                <a:latin typeface="+mn-lt"/>
                <a:ea typeface="+mn-ea"/>
                <a:cs typeface="+mn-cs"/>
              </a:defRPr>
            </a:lvl3pPr>
            <a:lvl4pPr algn="l" defTabSz="685800" rtl="0" eaLnBrk="1" latinLnBrk="0" hangingPunct="1">
              <a:spcBef>
                <a:spcPct val="20000"/>
              </a:spcBef>
              <a:defRPr kumimoji="0" lang="en-US" sz="1050" b="0" i="0" u="none" strike="noStrike" kern="0" cap="none" spc="0" normalizeH="0" baseline="0" noProof="0" dirty="0" smtClean="0">
                <a:ln>
                  <a:noFill/>
                </a:ln>
                <a:solidFill>
                  <a:schemeClr val="bg1">
                    <a:lumMod val="65000"/>
                  </a:schemeClr>
                </a:solidFill>
                <a:effectLst/>
                <a:uLnTx/>
                <a:uFillTx/>
                <a:latin typeface="+mn-lt"/>
                <a:ea typeface="+mn-ea"/>
                <a:cs typeface="+mn-cs"/>
              </a:defRPr>
            </a:lvl4pPr>
            <a:lvl5pPr algn="l" defTabSz="685800" rtl="0" eaLnBrk="1" latinLnBrk="0" hangingPunct="1">
              <a:spcBef>
                <a:spcPct val="20000"/>
              </a:spcBef>
              <a:defRPr kumimoji="0" lang="en-GB" sz="1050" b="0" i="0" u="none" strike="noStrike" kern="0" cap="none" spc="0" normalizeH="0" baseline="0" noProof="0" dirty="0" smtClean="0">
                <a:ln>
                  <a:noFill/>
                </a:ln>
                <a:solidFill>
                  <a:schemeClr val="bg1">
                    <a:lumMod val="65000"/>
                  </a:schemeClr>
                </a:solidFill>
                <a:effectLst/>
                <a:uLnTx/>
                <a:uFillTx/>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4"/>
          </p:nvPr>
        </p:nvSpPr>
        <p:spPr>
          <a:xfrm>
            <a:off x="609600" y="6356353"/>
            <a:ext cx="2844800" cy="365125"/>
          </a:xfrm>
          <a:prstGeom prst="rect">
            <a:avLst/>
          </a:prstGeom>
        </p:spPr>
        <p:txBody>
          <a:bodyPr/>
          <a:lstStyle>
            <a:lvl1pPr>
              <a:defRPr/>
            </a:lvl1pPr>
          </a:lstStyle>
          <a:p>
            <a:pPr>
              <a:defRPr/>
            </a:pPr>
            <a:endParaRPr lang="en-GB" dirty="0">
              <a:solidFill>
                <a:prstClr val="black">
                  <a:tint val="75000"/>
                </a:prstClr>
              </a:solidFill>
            </a:endParaRPr>
          </a:p>
        </p:txBody>
      </p:sp>
      <p:sp>
        <p:nvSpPr>
          <p:cNvPr id="5" name="Footer Placeholder 4"/>
          <p:cNvSpPr>
            <a:spLocks noGrp="1"/>
          </p:cNvSpPr>
          <p:nvPr>
            <p:ph type="ftr" sz="quarter" idx="15"/>
          </p:nvPr>
        </p:nvSpPr>
        <p:spPr>
          <a:xfrm>
            <a:off x="3503086" y="6356353"/>
            <a:ext cx="5185833" cy="365125"/>
          </a:xfrm>
          <a:prstGeom prst="rect">
            <a:avLst/>
          </a:prstGeom>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EF1A1945-F72E-4D61-B12F-73DE42169A5A}"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7789076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dirty="0">
              <a:solidFill>
                <a:prstClr val="black"/>
              </a:solidFill>
            </a:endParaRPr>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C3D2DEB5-0615-4E4D-9D0A-1C05DC19642A}" type="slidenum">
              <a:rPr lang="en-US" smtClean="0"/>
              <a:pPr/>
              <a:t>‹#›</a:t>
            </a:fld>
            <a:endParaRPr lang="en-US" dirty="0"/>
          </a:p>
        </p:txBody>
      </p:sp>
    </p:spTree>
    <p:extLst>
      <p:ext uri="{BB962C8B-B14F-4D97-AF65-F5344CB8AC3E}">
        <p14:creationId xmlns:p14="http://schemas.microsoft.com/office/powerpoint/2010/main" val="7376403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3"/>
            <a:ext cx="10972800" cy="4525963"/>
          </a:xfrm>
        </p:spPr>
        <p:txBody>
          <a:bodyPr/>
          <a:lstStyle/>
          <a:p>
            <a:pPr lvl="0"/>
            <a:endParaRPr lang="en-US" noProof="0" dirty="0"/>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DCE1F245-D3ED-4864-8A51-F6F837FBE661}" type="slidenum">
              <a:rPr lang="en-US" smtClean="0"/>
              <a:pPr/>
              <a:t>‹#›</a:t>
            </a:fld>
            <a:endParaRPr lang="en-US" dirty="0"/>
          </a:p>
        </p:txBody>
      </p:sp>
    </p:spTree>
    <p:extLst>
      <p:ext uri="{BB962C8B-B14F-4D97-AF65-F5344CB8AC3E}">
        <p14:creationId xmlns:p14="http://schemas.microsoft.com/office/powerpoint/2010/main" val="2452905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C7F3E4E1-B4DA-431A-BB7D-C717786ADE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420388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a:prstGeom prst="rect">
            <a:avLst/>
          </a:prstGeom>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E703BA67-750B-471A-B1E9-BE5D9E20906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670199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14400" y="2130428"/>
            <a:ext cx="10363200" cy="1470025"/>
          </a:xfrm>
        </p:spPr>
        <p:txBody>
          <a:bodyPr anchor="ctr">
            <a:normAutofit/>
          </a:bodyPr>
          <a:lstStyle>
            <a:lvl1pPr algn="ctr">
              <a:defRPr sz="33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757293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5" name="Straight Connector 3"/>
          <p:cNvCxnSpPr/>
          <p:nvPr userDrawn="1"/>
        </p:nvCxnSpPr>
        <p:spPr>
          <a:xfrm>
            <a:off x="673100" y="1147763"/>
            <a:ext cx="10972800" cy="0"/>
          </a:xfrm>
          <a:prstGeom prst="line">
            <a:avLst/>
          </a:prstGeom>
          <a:ln w="38100">
            <a:solidFill>
              <a:srgbClr val="4F81BD"/>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27498"/>
            <a:ext cx="109728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471249"/>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lgn="r">
              <a:defRPr lang="en-US">
                <a:solidFill>
                  <a:prstClr val="black"/>
                </a:solidFill>
              </a:defRPr>
            </a:lvl1pPr>
          </a:lstStyle>
          <a:p>
            <a:pPr>
              <a:defRPr/>
            </a:pPr>
            <a:fld id="{6115ED36-D4D3-4472-95D3-9499E63C0BEB}" type="slidenum">
              <a:rPr lang="en-US" smtClean="0"/>
              <a:pPr>
                <a:defRPr/>
              </a:pPr>
              <a:t>‹#›</a:t>
            </a:fld>
            <a:endParaRPr lang="en-US" dirty="0"/>
          </a:p>
        </p:txBody>
      </p:sp>
    </p:spTree>
    <p:extLst>
      <p:ext uri="{BB962C8B-B14F-4D97-AF65-F5344CB8AC3E}">
        <p14:creationId xmlns:p14="http://schemas.microsoft.com/office/powerpoint/2010/main" val="278822824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3"/>
          </p:nvPr>
        </p:nvSpPr>
        <p:spPr/>
        <p:txBody>
          <a:bodyPr/>
          <a:lstStyle>
            <a:lvl1pPr>
              <a:defRPr/>
            </a:lvl1pPr>
          </a:lstStyle>
          <a:p>
            <a:pPr>
              <a:defRPr/>
            </a:pPr>
            <a:fld id="{D73C0589-12C6-411B-B961-F29C22D92632}" type="slidenum">
              <a:rPr lang="en-US" smtClean="0"/>
              <a:pPr>
                <a:defRPr/>
              </a:pPr>
              <a:t>‹#›</a:t>
            </a:fld>
            <a:endParaRPr lang="en-US" dirty="0"/>
          </a:p>
        </p:txBody>
      </p:sp>
    </p:spTree>
    <p:extLst>
      <p:ext uri="{BB962C8B-B14F-4D97-AF65-F5344CB8AC3E}">
        <p14:creationId xmlns:p14="http://schemas.microsoft.com/office/powerpoint/2010/main" val="37128082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673100" y="1147763"/>
            <a:ext cx="10972800" cy="0"/>
          </a:xfrm>
          <a:prstGeom prst="line">
            <a:avLst/>
          </a:prstGeom>
          <a:ln w="38100">
            <a:solidFill>
              <a:srgbClr val="4F81BD"/>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0"/>
          </p:nvPr>
        </p:nvSpPr>
        <p:spPr/>
        <p:txBody>
          <a:bodyPr/>
          <a:lstStyle>
            <a:lvl1pPr>
              <a:defRPr sz="788">
                <a:solidFill>
                  <a:prstClr val="black"/>
                </a:solidFill>
                <a:latin typeface="Arial" pitchFamily="34" charset="0"/>
                <a:cs typeface="Arial" pitchFamily="34" charset="0"/>
              </a:defRPr>
            </a:lvl1pPr>
          </a:lstStyle>
          <a:p>
            <a:pPr>
              <a:defRPr/>
            </a:pPr>
            <a:fld id="{00C0AA3E-A7D7-4789-AC42-9A723FBF50FE}" type="slidenum">
              <a:rPr lang="en-US" smtClean="0"/>
              <a:pPr>
                <a:defRPr/>
              </a:pPr>
              <a:t>‹#›</a:t>
            </a:fld>
            <a:endParaRPr lang="en-US" dirty="0"/>
          </a:p>
        </p:txBody>
      </p:sp>
    </p:spTree>
    <p:extLst>
      <p:ext uri="{BB962C8B-B14F-4D97-AF65-F5344CB8AC3E}">
        <p14:creationId xmlns:p14="http://schemas.microsoft.com/office/powerpoint/2010/main" val="1774096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3"/>
          </p:nvPr>
        </p:nvSpPr>
        <p:spPr/>
        <p:txBody>
          <a:bodyPr/>
          <a:lstStyle>
            <a:lvl1pPr>
              <a:defRPr/>
            </a:lvl1pPr>
          </a:lstStyle>
          <a:p>
            <a:pPr>
              <a:defRPr/>
            </a:pPr>
            <a:fld id="{B2A3E5DA-EA4A-42D3-9841-359BE6A9A10F}" type="slidenum">
              <a:rPr lang="en-US" smtClean="0"/>
              <a:pPr>
                <a:defRPr/>
              </a:pPr>
              <a:t>‹#›</a:t>
            </a:fld>
            <a:endParaRPr lang="en-US" dirty="0"/>
          </a:p>
        </p:txBody>
      </p:sp>
    </p:spTree>
    <p:extLst>
      <p:ext uri="{BB962C8B-B14F-4D97-AF65-F5344CB8AC3E}">
        <p14:creationId xmlns:p14="http://schemas.microsoft.com/office/powerpoint/2010/main" val="172854616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cxnSp>
        <p:nvCxnSpPr>
          <p:cNvPr id="5" name="Straight Connector 4"/>
          <p:cNvCxnSpPr/>
          <p:nvPr userDrawn="1"/>
        </p:nvCxnSpPr>
        <p:spPr>
          <a:xfrm>
            <a:off x="609600" y="1147763"/>
            <a:ext cx="10972800" cy="0"/>
          </a:xfrm>
          <a:prstGeom prst="line">
            <a:avLst/>
          </a:prstGeom>
          <a:ln w="381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27498"/>
            <a:ext cx="10972800" cy="1143000"/>
          </a:xfrm>
        </p:spPr>
        <p:txBody>
          <a:bodyPr/>
          <a:lstStyle>
            <a:lvl1pPr>
              <a:defRPr>
                <a:solidFill>
                  <a:schemeClr val="tx1"/>
                </a:solidFill>
              </a:defRPr>
            </a:lvl1pPr>
          </a:lstStyle>
          <a:p>
            <a:r>
              <a:rPr lang="en-US"/>
              <a:t>Click to edit Master title style</a:t>
            </a:r>
          </a:p>
        </p:txBody>
      </p:sp>
      <p:sp>
        <p:nvSpPr>
          <p:cNvPr id="9" name="Content Placeholder 2"/>
          <p:cNvSpPr>
            <a:spLocks noGrp="1"/>
          </p:cNvSpPr>
          <p:nvPr>
            <p:ph idx="1"/>
          </p:nvPr>
        </p:nvSpPr>
        <p:spPr>
          <a:xfrm>
            <a:off x="609600" y="1471249"/>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10"/>
          </p:nvPr>
        </p:nvSpPr>
        <p:spPr/>
        <p:txBody>
          <a:bodyPr/>
          <a:lstStyle>
            <a:lvl1pPr>
              <a:defRPr/>
            </a:lvl1pPr>
          </a:lstStyle>
          <a:p>
            <a:pPr>
              <a:defRPr/>
            </a:pPr>
            <a:fld id="{31C4C4E4-8ADB-4DD4-9ADE-476A61D6FF28}" type="slidenum">
              <a:rPr lang="en-US" smtClean="0"/>
              <a:pPr>
                <a:defRPr/>
              </a:pPr>
              <a:t>‹#›</a:t>
            </a:fld>
            <a:endParaRPr lang="en-US" dirty="0"/>
          </a:p>
        </p:txBody>
      </p:sp>
    </p:spTree>
    <p:extLst>
      <p:ext uri="{BB962C8B-B14F-4D97-AF65-F5344CB8AC3E}">
        <p14:creationId xmlns:p14="http://schemas.microsoft.com/office/powerpoint/2010/main" val="12202755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userDrawn="1">
  <p:cSld name="Turquoise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4"/>
            <a:ext cx="10972800" cy="1143000"/>
          </a:xfrm>
        </p:spPr>
        <p:txBody>
          <a:bodyPr>
            <a:normAutofit/>
          </a:bodyPr>
          <a:lstStyle>
            <a:lvl1pPr algn="l">
              <a:defRPr kumimoji="0" lang="en-GB" sz="2400" b="1" i="0" u="none" strike="noStrike" kern="1200" cap="none" spc="0" normalizeH="0" baseline="0" noProof="0" dirty="0" smtClean="0">
                <a:ln>
                  <a:noFill/>
                </a:ln>
                <a:solidFill>
                  <a:schemeClr val="bg1">
                    <a:lumMod val="95000"/>
                  </a:schemeClr>
                </a:solidFill>
                <a:effectLst/>
                <a:uLnTx/>
                <a:uFillTx/>
                <a:latin typeface="+mn-lt"/>
                <a:ea typeface="+mj-ea"/>
                <a:cs typeface="Arial"/>
              </a:defRPr>
            </a:lvl1pPr>
          </a:lstStyle>
          <a:p>
            <a:r>
              <a:rPr lang="en-US"/>
              <a:t>Click to edit Master title style</a:t>
            </a:r>
            <a:endParaRPr lang="en-GB" dirty="0"/>
          </a:p>
        </p:txBody>
      </p:sp>
      <p:sp>
        <p:nvSpPr>
          <p:cNvPr id="7" name="Content Placeholder 2"/>
          <p:cNvSpPr>
            <a:spLocks noGrp="1"/>
          </p:cNvSpPr>
          <p:nvPr>
            <p:ph idx="13"/>
          </p:nvPr>
        </p:nvSpPr>
        <p:spPr>
          <a:xfrm>
            <a:off x="609600" y="1196752"/>
            <a:ext cx="10972800" cy="5112568"/>
          </a:xfrm>
          <a:prstGeom prst="rect">
            <a:avLst/>
          </a:prstGeom>
        </p:spPr>
        <p:txBody>
          <a:bodyPr/>
          <a:lstStyle>
            <a:lvl1pPr algn="l" defTabSz="685800" rtl="0" eaLnBrk="1" latinLnBrk="0" hangingPunct="1">
              <a:spcBef>
                <a:spcPct val="20000"/>
              </a:spcBef>
              <a:buSzPct val="120000"/>
              <a:buFont typeface="Arial" pitchFamily="34" charset="0"/>
              <a:buChar char="•"/>
              <a:defRPr kumimoji="0" lang="en-US" sz="1650" b="0" i="0" u="none" strike="noStrike" kern="0" cap="none" spc="0" normalizeH="0" baseline="0" noProof="0" dirty="0" smtClean="0">
                <a:ln>
                  <a:noFill/>
                </a:ln>
                <a:solidFill>
                  <a:schemeClr val="tx2">
                    <a:lumMod val="75000"/>
                  </a:schemeClr>
                </a:solidFill>
                <a:effectLst/>
                <a:uLnTx/>
                <a:uFillTx/>
                <a:latin typeface="+mn-lt"/>
                <a:ea typeface="+mn-ea"/>
                <a:cs typeface="+mn-cs"/>
              </a:defRPr>
            </a:lvl1pPr>
            <a:lvl2pPr algn="l" defTabSz="685800" rtl="0" eaLnBrk="1" latinLnBrk="0" hangingPunct="1">
              <a:spcBef>
                <a:spcPct val="20000"/>
              </a:spcBef>
              <a:buSzPct val="75000"/>
              <a:buFontTx/>
              <a:buBlip>
                <a:blip r:embed="rId2"/>
              </a:buBlip>
              <a:defRPr kumimoji="0" lang="en-US" sz="1350" b="0" i="0" u="none" strike="noStrike" kern="0" cap="none" spc="0" normalizeH="0" baseline="0" noProof="0" dirty="0" smtClean="0">
                <a:ln>
                  <a:noFill/>
                </a:ln>
                <a:solidFill>
                  <a:schemeClr val="accent5">
                    <a:lumMod val="75000"/>
                  </a:schemeClr>
                </a:solidFill>
                <a:effectLst/>
                <a:uLnTx/>
                <a:uFillTx/>
                <a:latin typeface="+mn-lt"/>
                <a:ea typeface="+mn-ea"/>
                <a:cs typeface="+mn-cs"/>
              </a:defRPr>
            </a:lvl2pPr>
            <a:lvl3pPr algn="l" defTabSz="685800" rtl="0" eaLnBrk="1" latinLnBrk="0" hangingPunct="1">
              <a:spcBef>
                <a:spcPct val="20000"/>
              </a:spcBef>
              <a:buSzPct val="75000"/>
              <a:buFontTx/>
              <a:buBlip>
                <a:blip r:embed="rId3"/>
              </a:buBlip>
              <a:defRPr kumimoji="0" lang="en-US" sz="1200" b="0" i="0" u="none" strike="noStrike" kern="0" cap="none" spc="0" normalizeH="0" baseline="0" noProof="0" dirty="0" smtClean="0">
                <a:ln>
                  <a:noFill/>
                </a:ln>
                <a:solidFill>
                  <a:schemeClr val="bg1">
                    <a:lumMod val="65000"/>
                  </a:schemeClr>
                </a:solidFill>
                <a:effectLst/>
                <a:uLnTx/>
                <a:uFillTx/>
                <a:latin typeface="+mn-lt"/>
                <a:ea typeface="+mn-ea"/>
                <a:cs typeface="+mn-cs"/>
              </a:defRPr>
            </a:lvl3pPr>
            <a:lvl4pPr algn="l" defTabSz="685800" rtl="0" eaLnBrk="1" latinLnBrk="0" hangingPunct="1">
              <a:spcBef>
                <a:spcPct val="20000"/>
              </a:spcBef>
              <a:defRPr kumimoji="0" lang="en-US" sz="1050" b="0" i="0" u="none" strike="noStrike" kern="0" cap="none" spc="0" normalizeH="0" baseline="0" noProof="0" dirty="0" smtClean="0">
                <a:ln>
                  <a:noFill/>
                </a:ln>
                <a:solidFill>
                  <a:schemeClr val="bg1">
                    <a:lumMod val="65000"/>
                  </a:schemeClr>
                </a:solidFill>
                <a:effectLst/>
                <a:uLnTx/>
                <a:uFillTx/>
                <a:latin typeface="+mn-lt"/>
                <a:ea typeface="+mn-ea"/>
                <a:cs typeface="+mn-cs"/>
              </a:defRPr>
            </a:lvl4pPr>
            <a:lvl5pPr algn="l" defTabSz="685800" rtl="0" eaLnBrk="1" latinLnBrk="0" hangingPunct="1">
              <a:spcBef>
                <a:spcPct val="20000"/>
              </a:spcBef>
              <a:defRPr kumimoji="0" lang="en-GB" sz="1050" b="0" i="0" u="none" strike="noStrike" kern="0" cap="none" spc="0" normalizeH="0" baseline="0" noProof="0" dirty="0" smtClean="0">
                <a:ln>
                  <a:noFill/>
                </a:ln>
                <a:solidFill>
                  <a:schemeClr val="bg1">
                    <a:lumMod val="65000"/>
                  </a:schemeClr>
                </a:solidFill>
                <a:effectLst/>
                <a:uLnTx/>
                <a:uFillTx/>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4"/>
          </p:nvPr>
        </p:nvSpPr>
        <p:spPr>
          <a:xfrm>
            <a:off x="609600" y="6356353"/>
            <a:ext cx="2844800" cy="365125"/>
          </a:xfrm>
          <a:prstGeom prst="rect">
            <a:avLst/>
          </a:prstGeom>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5"/>
          </p:nvPr>
        </p:nvSpPr>
        <p:spPr>
          <a:xfrm>
            <a:off x="3503086" y="6356353"/>
            <a:ext cx="5185833" cy="365125"/>
          </a:xfrm>
          <a:prstGeom prst="rect">
            <a:avLst/>
          </a:prstGeom>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17AF274D-B925-4253-8677-6D27166A798D}"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274433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91"/>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09600" y="6356353"/>
            <a:ext cx="2844800" cy="365125"/>
          </a:xfrm>
          <a:prstGeom prst="rect">
            <a:avLst/>
          </a:prstGeom>
          <a:ln/>
        </p:spPr>
        <p:txBody>
          <a:bodyPr/>
          <a:lstStyle>
            <a:lvl1pPr>
              <a:defRPr/>
            </a:lvl1pPr>
          </a:lstStyle>
          <a:p>
            <a:pPr>
              <a:defRPr/>
            </a:pPr>
            <a:endParaRPr lang="en-US">
              <a:solidFill>
                <a:prstClr val="black"/>
              </a:solidFill>
            </a:endParaRPr>
          </a:p>
        </p:txBody>
      </p:sp>
      <p:sp>
        <p:nvSpPr>
          <p:cNvPr id="7" name="Rectangle 5"/>
          <p:cNvSpPr>
            <a:spLocks noGrp="1" noChangeArrowheads="1"/>
          </p:cNvSpPr>
          <p:nvPr>
            <p:ph type="ftr" sz="quarter" idx="11"/>
          </p:nvPr>
        </p:nvSpPr>
        <p:spPr>
          <a:xfrm>
            <a:off x="3503086" y="6356353"/>
            <a:ext cx="5185833" cy="365125"/>
          </a:xfrm>
          <a:prstGeom prst="rect">
            <a:avLst/>
          </a:prstGeom>
          <a:ln/>
        </p:spPr>
        <p:txBody>
          <a:bodyPr/>
          <a:lstStyle>
            <a:lvl1pPr>
              <a:defRPr/>
            </a:lvl1pPr>
          </a:lstStyle>
          <a:p>
            <a:pPr>
              <a:defRPr/>
            </a:pPr>
            <a:endParaRPr lang="en-US">
              <a:solidFill>
                <a:prstClr val="black"/>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22A32C9-98B0-4474-B154-81D28EEC91D2}" type="slidenum">
              <a:rPr lang="en-US" smtClean="0"/>
              <a:pPr>
                <a:defRPr/>
              </a:pPr>
              <a:t>‹#›</a:t>
            </a:fld>
            <a:endParaRPr lang="en-US"/>
          </a:p>
        </p:txBody>
      </p:sp>
    </p:spTree>
    <p:extLst>
      <p:ext uri="{BB962C8B-B14F-4D97-AF65-F5344CB8AC3E}">
        <p14:creationId xmlns:p14="http://schemas.microsoft.com/office/powerpoint/2010/main" val="9736364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4519" y="0"/>
            <a:ext cx="8341783" cy="1039813"/>
          </a:xfrm>
        </p:spPr>
        <p:txBody>
          <a:bodyPr/>
          <a:lstStyle/>
          <a:p>
            <a:r>
              <a:rPr lang="en-US"/>
              <a:t>Click to edit Master title style</a:t>
            </a:r>
          </a:p>
        </p:txBody>
      </p:sp>
      <p:sp>
        <p:nvSpPr>
          <p:cNvPr id="3" name="Text Placeholder 2"/>
          <p:cNvSpPr>
            <a:spLocks noGrp="1"/>
          </p:cNvSpPr>
          <p:nvPr>
            <p:ph type="body" sz="half" idx="1"/>
          </p:nvPr>
        </p:nvSpPr>
        <p:spPr>
          <a:xfrm>
            <a:off x="334435" y="1547813"/>
            <a:ext cx="5611284" cy="4618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48917" y="1547816"/>
            <a:ext cx="5611283" cy="223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48917" y="3932238"/>
            <a:ext cx="5611283" cy="2233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3547533" y="6497638"/>
            <a:ext cx="2844800" cy="360362"/>
          </a:xfrm>
          <a:prstGeom prst="rect">
            <a:avLst/>
          </a:prstGeom>
        </p:spPr>
        <p:txBody>
          <a:bodyPr/>
          <a:lstStyle>
            <a:lvl1pPr>
              <a:defRPr/>
            </a:lvl1pPr>
          </a:lstStyle>
          <a:p>
            <a:endParaRPr lang="en-GB">
              <a:solidFill>
                <a:prstClr val="black">
                  <a:tint val="75000"/>
                </a:prstClr>
              </a:solidFill>
            </a:endParaRPr>
          </a:p>
        </p:txBody>
      </p:sp>
      <p:sp>
        <p:nvSpPr>
          <p:cNvPr id="7" name="Footer Placeholder 6"/>
          <p:cNvSpPr>
            <a:spLocks noGrp="1"/>
          </p:cNvSpPr>
          <p:nvPr>
            <p:ph type="ftr" sz="quarter" idx="11"/>
          </p:nvPr>
        </p:nvSpPr>
        <p:spPr>
          <a:xfrm>
            <a:off x="548217" y="6496053"/>
            <a:ext cx="3071283" cy="352425"/>
          </a:xfrm>
          <a:prstGeom prst="rect">
            <a:avLst/>
          </a:prstGeom>
        </p:spPr>
        <p:txBody>
          <a:bodyPr/>
          <a:lstStyle>
            <a:lvl1pPr>
              <a:defRPr/>
            </a:lvl1pPr>
          </a:lstStyle>
          <a:p>
            <a:endParaRPr lang="en-GB">
              <a:solidFill>
                <a:prstClr val="black">
                  <a:tint val="75000"/>
                </a:prstClr>
              </a:solidFill>
            </a:endParaRPr>
          </a:p>
        </p:txBody>
      </p:sp>
      <p:sp>
        <p:nvSpPr>
          <p:cNvPr id="8" name="Slide Number Placeholder 7"/>
          <p:cNvSpPr>
            <a:spLocks noGrp="1"/>
          </p:cNvSpPr>
          <p:nvPr>
            <p:ph type="sldNum" sz="quarter" idx="12"/>
          </p:nvPr>
        </p:nvSpPr>
        <p:spPr>
          <a:xfrm>
            <a:off x="101600" y="6477000"/>
            <a:ext cx="2844800" cy="476250"/>
          </a:xfrm>
        </p:spPr>
        <p:txBody>
          <a:bodyPr/>
          <a:lstStyle>
            <a:lvl1pPr>
              <a:defRPr/>
            </a:lvl1pPr>
          </a:lstStyle>
          <a:p>
            <a:fld id="{9E1F1A68-8ADB-49F8-916B-F733920E13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8125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E703BA67-750B-471A-B1E9-BE5D9E2090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54620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urquoise Titl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normAutofit/>
          </a:bodyPr>
          <a:lstStyle>
            <a:lvl1pPr algn="l">
              <a:defRPr kumimoji="0" lang="en-GB" sz="3750" b="1" i="0" u="none" strike="noStrike" kern="1200" cap="none" spc="-113" normalizeH="0" baseline="0" noProof="0" dirty="0" smtClean="0">
                <a:ln>
                  <a:noFill/>
                </a:ln>
                <a:solidFill>
                  <a:srgbClr val="935C93"/>
                </a:solidFill>
                <a:effectLst/>
                <a:uLnTx/>
                <a:uFillTx/>
                <a:latin typeface="+mj-lt"/>
                <a:ea typeface="+mj-ea"/>
                <a:cs typeface="Arial"/>
              </a:defRPr>
            </a:lvl1pPr>
          </a:lstStyle>
          <a:p>
            <a:r>
              <a:rPr lang="en-US"/>
              <a:t>Click to edit Master title style</a:t>
            </a:r>
            <a:endParaRPr lang="en-GB" dirty="0"/>
          </a:p>
        </p:txBody>
      </p:sp>
      <p:sp>
        <p:nvSpPr>
          <p:cNvPr id="3" name="Subtitle 2"/>
          <p:cNvSpPr>
            <a:spLocks noGrp="1"/>
          </p:cNvSpPr>
          <p:nvPr>
            <p:ph type="subTitle" idx="1"/>
          </p:nvPr>
        </p:nvSpPr>
        <p:spPr>
          <a:xfrm>
            <a:off x="1047716" y="5286388"/>
            <a:ext cx="7620053" cy="471494"/>
          </a:xfrm>
        </p:spPr>
        <p:txBody>
          <a:bodyPr>
            <a:normAutofit/>
          </a:bodyPr>
          <a:lstStyle>
            <a:lvl1pPr marL="0" indent="0" algn="l">
              <a:buNone/>
              <a:defRPr kumimoji="0" lang="en-GB" sz="1800" b="1"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24" name="Text Placeholder 23"/>
          <p:cNvSpPr>
            <a:spLocks noGrp="1"/>
          </p:cNvSpPr>
          <p:nvPr>
            <p:ph type="body" sz="quarter" idx="14"/>
          </p:nvPr>
        </p:nvSpPr>
        <p:spPr>
          <a:xfrm>
            <a:off x="1047716" y="5786454"/>
            <a:ext cx="7620053" cy="914400"/>
          </a:xfrm>
        </p:spPr>
        <p:txBody>
          <a:bodyPr>
            <a:normAutofit/>
          </a:bodyPr>
          <a:lstStyle>
            <a:lvl1pPr>
              <a:buNone/>
              <a:defRPr kumimoji="0" lang="en-GB" sz="1200" b="0"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stStyle>
          <a:p>
            <a:pPr lvl="0"/>
            <a:r>
              <a:rPr lang="en-US"/>
              <a:t>Click to edit Master text styles</a:t>
            </a:r>
          </a:p>
        </p:txBody>
      </p:sp>
    </p:spTree>
    <p:extLst>
      <p:ext uri="{BB962C8B-B14F-4D97-AF65-F5344CB8AC3E}">
        <p14:creationId xmlns:p14="http://schemas.microsoft.com/office/powerpoint/2010/main" val="20707830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Magenta Titl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normAutofit/>
          </a:bodyPr>
          <a:lstStyle>
            <a:lvl1pPr algn="l">
              <a:defRPr kumimoji="0" lang="en-GB" sz="3750" b="1" i="0" u="none" strike="noStrike" kern="1200" cap="none" spc="-113" normalizeH="0" baseline="0" noProof="0" dirty="0" smtClean="0">
                <a:ln>
                  <a:noFill/>
                </a:ln>
                <a:solidFill>
                  <a:schemeClr val="accent1">
                    <a:lumMod val="75000"/>
                  </a:schemeClr>
                </a:solidFill>
                <a:effectLst/>
                <a:uLnTx/>
                <a:uFillTx/>
                <a:latin typeface="+mn-lt"/>
                <a:ea typeface="+mj-ea"/>
                <a:cs typeface="Arial"/>
              </a:defRPr>
            </a:lvl1pPr>
          </a:lstStyle>
          <a:p>
            <a:r>
              <a:rPr lang="en-US"/>
              <a:t>Click to edit Master title style</a:t>
            </a:r>
            <a:endParaRPr lang="en-GB" dirty="0"/>
          </a:p>
        </p:txBody>
      </p:sp>
      <p:sp>
        <p:nvSpPr>
          <p:cNvPr id="3" name="Subtitle 2"/>
          <p:cNvSpPr>
            <a:spLocks noGrp="1"/>
          </p:cNvSpPr>
          <p:nvPr>
            <p:ph type="subTitle" idx="1"/>
          </p:nvPr>
        </p:nvSpPr>
        <p:spPr>
          <a:xfrm>
            <a:off x="1047716" y="5286388"/>
            <a:ext cx="7620053" cy="471494"/>
          </a:xfrm>
        </p:spPr>
        <p:txBody>
          <a:bodyPr>
            <a:normAutofit/>
          </a:bodyPr>
          <a:lstStyle>
            <a:lvl1pPr marL="0" indent="0" algn="l">
              <a:buNone/>
              <a:defRPr kumimoji="0" lang="en-GB" sz="1800" b="1"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24" name="Text Placeholder 23"/>
          <p:cNvSpPr>
            <a:spLocks noGrp="1"/>
          </p:cNvSpPr>
          <p:nvPr>
            <p:ph type="body" sz="quarter" idx="14"/>
          </p:nvPr>
        </p:nvSpPr>
        <p:spPr>
          <a:xfrm>
            <a:off x="1047716" y="5786454"/>
            <a:ext cx="7620053" cy="914400"/>
          </a:xfrm>
        </p:spPr>
        <p:txBody>
          <a:bodyPr>
            <a:normAutofit/>
          </a:bodyPr>
          <a:lstStyle>
            <a:lvl1pPr>
              <a:buNone/>
              <a:defRPr kumimoji="0" lang="en-GB" sz="1200" b="0"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stStyle>
          <a:p>
            <a:pPr lvl="0"/>
            <a:r>
              <a:rPr lang="en-US"/>
              <a:t>Click to edit Master text styles</a:t>
            </a:r>
          </a:p>
        </p:txBody>
      </p:sp>
    </p:spTree>
    <p:extLst>
      <p:ext uri="{BB962C8B-B14F-4D97-AF65-F5344CB8AC3E}">
        <p14:creationId xmlns:p14="http://schemas.microsoft.com/office/powerpoint/2010/main" val="37639308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Magenta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4"/>
            <a:ext cx="10972800" cy="1143000"/>
          </a:xfrm>
        </p:spPr>
        <p:txBody>
          <a:bodyPr>
            <a:normAutofit/>
          </a:bodyPr>
          <a:lstStyle>
            <a:lvl1pPr algn="l">
              <a:defRPr kumimoji="0" lang="en-GB" sz="2400" b="1" i="0" u="none" strike="noStrike" kern="1200" cap="none" spc="0" normalizeH="0" baseline="0" noProof="0" dirty="0" smtClean="0">
                <a:ln>
                  <a:noFill/>
                </a:ln>
                <a:solidFill>
                  <a:schemeClr val="bg1">
                    <a:lumMod val="95000"/>
                  </a:schemeClr>
                </a:solidFill>
                <a:effectLst/>
                <a:uLnTx/>
                <a:uFillTx/>
                <a:latin typeface="+mn-lt"/>
                <a:ea typeface="+mj-ea"/>
                <a:cs typeface="Arial"/>
              </a:defRPr>
            </a:lvl1pPr>
          </a:lstStyle>
          <a:p>
            <a:r>
              <a:rPr lang="en-US"/>
              <a:t>Click to edit Master title style</a:t>
            </a:r>
            <a:endParaRPr lang="en-GB" dirty="0"/>
          </a:p>
        </p:txBody>
      </p:sp>
      <p:sp>
        <p:nvSpPr>
          <p:cNvPr id="7" name="Content Placeholder 2"/>
          <p:cNvSpPr>
            <a:spLocks noGrp="1"/>
          </p:cNvSpPr>
          <p:nvPr>
            <p:ph idx="13"/>
          </p:nvPr>
        </p:nvSpPr>
        <p:spPr>
          <a:xfrm>
            <a:off x="609600" y="1196752"/>
            <a:ext cx="10972800" cy="5112568"/>
          </a:xfrm>
          <a:prstGeom prst="rect">
            <a:avLst/>
          </a:prstGeom>
        </p:spPr>
        <p:txBody>
          <a:bodyPr/>
          <a:lstStyle>
            <a:lvl1pPr algn="l" defTabSz="685800" rtl="0" eaLnBrk="1" latinLnBrk="0" hangingPunct="1">
              <a:spcBef>
                <a:spcPct val="20000"/>
              </a:spcBef>
              <a:buSzPct val="120000"/>
              <a:buFont typeface="Arial" pitchFamily="34" charset="0"/>
              <a:buChar char="•"/>
              <a:defRPr kumimoji="0" lang="en-US" sz="1650" b="0" i="0" u="none" strike="noStrike" kern="0" cap="none" spc="0" normalizeH="0" baseline="0" noProof="0" dirty="0" smtClean="0">
                <a:ln>
                  <a:noFill/>
                </a:ln>
                <a:solidFill>
                  <a:schemeClr val="tx2">
                    <a:lumMod val="75000"/>
                  </a:schemeClr>
                </a:solidFill>
                <a:effectLst/>
                <a:uLnTx/>
                <a:uFillTx/>
                <a:latin typeface="+mn-lt"/>
                <a:ea typeface="+mn-ea"/>
                <a:cs typeface="+mn-cs"/>
              </a:defRPr>
            </a:lvl1pPr>
            <a:lvl2pPr algn="l" defTabSz="685800" rtl="0" eaLnBrk="1" latinLnBrk="0" hangingPunct="1">
              <a:spcBef>
                <a:spcPct val="20000"/>
              </a:spcBef>
              <a:buSzPct val="75000"/>
              <a:buFontTx/>
              <a:buBlip>
                <a:blip r:embed="rId2"/>
              </a:buBlip>
              <a:defRPr kumimoji="0" lang="en-US" sz="1350" b="0" i="0" u="none" strike="noStrike" kern="0" cap="none" spc="0" normalizeH="0" baseline="0" noProof="0" dirty="0" smtClean="0">
                <a:ln>
                  <a:noFill/>
                </a:ln>
                <a:solidFill>
                  <a:schemeClr val="accent5">
                    <a:lumMod val="75000"/>
                  </a:schemeClr>
                </a:solidFill>
                <a:effectLst/>
                <a:uLnTx/>
                <a:uFillTx/>
                <a:latin typeface="+mn-lt"/>
                <a:ea typeface="+mn-ea"/>
                <a:cs typeface="+mn-cs"/>
              </a:defRPr>
            </a:lvl2pPr>
            <a:lvl3pPr algn="l" defTabSz="685800" rtl="0" eaLnBrk="1" latinLnBrk="0" hangingPunct="1">
              <a:spcBef>
                <a:spcPct val="20000"/>
              </a:spcBef>
              <a:buSzPct val="75000"/>
              <a:buFontTx/>
              <a:buBlip>
                <a:blip r:embed="rId3"/>
              </a:buBlip>
              <a:defRPr kumimoji="0" lang="en-US" sz="1200" b="0" i="0" u="none" strike="noStrike" kern="0" cap="none" spc="0" normalizeH="0" baseline="0" noProof="0" dirty="0" smtClean="0">
                <a:ln>
                  <a:noFill/>
                </a:ln>
                <a:solidFill>
                  <a:schemeClr val="bg1">
                    <a:lumMod val="65000"/>
                  </a:schemeClr>
                </a:solidFill>
                <a:effectLst/>
                <a:uLnTx/>
                <a:uFillTx/>
                <a:latin typeface="+mn-lt"/>
                <a:ea typeface="+mn-ea"/>
                <a:cs typeface="+mn-cs"/>
              </a:defRPr>
            </a:lvl3pPr>
            <a:lvl4pPr algn="l" defTabSz="685800" rtl="0" eaLnBrk="1" latinLnBrk="0" hangingPunct="1">
              <a:spcBef>
                <a:spcPct val="20000"/>
              </a:spcBef>
              <a:defRPr kumimoji="0" lang="en-US" sz="1050" b="0" i="0" u="none" strike="noStrike" kern="0" cap="none" spc="0" normalizeH="0" baseline="0" noProof="0" dirty="0" smtClean="0">
                <a:ln>
                  <a:noFill/>
                </a:ln>
                <a:solidFill>
                  <a:schemeClr val="bg1">
                    <a:lumMod val="65000"/>
                  </a:schemeClr>
                </a:solidFill>
                <a:effectLst/>
                <a:uLnTx/>
                <a:uFillTx/>
                <a:latin typeface="+mn-lt"/>
                <a:ea typeface="+mn-ea"/>
                <a:cs typeface="+mn-cs"/>
              </a:defRPr>
            </a:lvl4pPr>
            <a:lvl5pPr algn="l" defTabSz="685800" rtl="0" eaLnBrk="1" latinLnBrk="0" hangingPunct="1">
              <a:spcBef>
                <a:spcPct val="20000"/>
              </a:spcBef>
              <a:defRPr kumimoji="0" lang="en-GB" sz="1050" b="0" i="0" u="none" strike="noStrike" kern="0" cap="none" spc="0" normalizeH="0" baseline="0" noProof="0" dirty="0" smtClean="0">
                <a:ln>
                  <a:noFill/>
                </a:ln>
                <a:solidFill>
                  <a:schemeClr val="bg1">
                    <a:lumMod val="65000"/>
                  </a:schemeClr>
                </a:solidFill>
                <a:effectLst/>
                <a:uLnTx/>
                <a:uFillTx/>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4"/>
          </p:nvPr>
        </p:nvSpPr>
        <p:spPr>
          <a:xfrm>
            <a:off x="609600" y="6356353"/>
            <a:ext cx="2844800" cy="365125"/>
          </a:xfrm>
          <a:prstGeom prst="rect">
            <a:avLst/>
          </a:prstGeom>
        </p:spPr>
        <p:txBody>
          <a:bodyPr/>
          <a:lstStyle>
            <a:lvl1pPr>
              <a:defRPr/>
            </a:lvl1pPr>
          </a:lstStyle>
          <a:p>
            <a:pPr>
              <a:defRPr/>
            </a:pPr>
            <a:endParaRPr lang="en-GB" dirty="0">
              <a:solidFill>
                <a:prstClr val="black">
                  <a:tint val="75000"/>
                </a:prstClr>
              </a:solidFill>
            </a:endParaRPr>
          </a:p>
        </p:txBody>
      </p:sp>
      <p:sp>
        <p:nvSpPr>
          <p:cNvPr id="5" name="Footer Placeholder 4"/>
          <p:cNvSpPr>
            <a:spLocks noGrp="1"/>
          </p:cNvSpPr>
          <p:nvPr>
            <p:ph type="ftr" sz="quarter" idx="15"/>
          </p:nvPr>
        </p:nvSpPr>
        <p:spPr>
          <a:xfrm>
            <a:off x="3503086" y="6356353"/>
            <a:ext cx="5185833" cy="365125"/>
          </a:xfrm>
          <a:prstGeom prst="rect">
            <a:avLst/>
          </a:prstGeom>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287189B9-657B-4B4E-8E48-45B8F3091392}"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096736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Lavender Titl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normAutofit/>
          </a:bodyPr>
          <a:lstStyle>
            <a:lvl1pPr algn="l">
              <a:defRPr kumimoji="0" lang="en-GB" sz="3750" b="1" i="0" u="none" strike="noStrike" kern="1200" cap="none" spc="-113" normalizeH="0" baseline="0" noProof="0" dirty="0" smtClean="0">
                <a:ln>
                  <a:noFill/>
                </a:ln>
                <a:solidFill>
                  <a:schemeClr val="accent5">
                    <a:lumMod val="75000"/>
                  </a:schemeClr>
                </a:solidFill>
                <a:effectLst/>
                <a:uLnTx/>
                <a:uFillTx/>
                <a:latin typeface="+mn-lt"/>
                <a:ea typeface="+mj-ea"/>
                <a:cs typeface="Arial"/>
              </a:defRPr>
            </a:lvl1pPr>
          </a:lstStyle>
          <a:p>
            <a:r>
              <a:rPr lang="en-US"/>
              <a:t>Click to edit Master title style</a:t>
            </a:r>
            <a:endParaRPr lang="en-GB" dirty="0"/>
          </a:p>
        </p:txBody>
      </p:sp>
      <p:sp>
        <p:nvSpPr>
          <p:cNvPr id="3" name="Subtitle 2"/>
          <p:cNvSpPr>
            <a:spLocks noGrp="1"/>
          </p:cNvSpPr>
          <p:nvPr>
            <p:ph type="subTitle" idx="1"/>
          </p:nvPr>
        </p:nvSpPr>
        <p:spPr>
          <a:xfrm>
            <a:off x="1047716" y="5286388"/>
            <a:ext cx="7620053" cy="471494"/>
          </a:xfrm>
        </p:spPr>
        <p:txBody>
          <a:bodyPr>
            <a:normAutofit/>
          </a:bodyPr>
          <a:lstStyle>
            <a:lvl1pPr marL="0" indent="0" algn="l">
              <a:buNone/>
              <a:defRPr kumimoji="0" lang="en-GB" sz="1800" b="1"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24" name="Text Placeholder 23"/>
          <p:cNvSpPr>
            <a:spLocks noGrp="1"/>
          </p:cNvSpPr>
          <p:nvPr>
            <p:ph type="body" sz="quarter" idx="14"/>
          </p:nvPr>
        </p:nvSpPr>
        <p:spPr>
          <a:xfrm>
            <a:off x="1047716" y="5786454"/>
            <a:ext cx="7620053" cy="914400"/>
          </a:xfrm>
        </p:spPr>
        <p:txBody>
          <a:bodyPr>
            <a:normAutofit/>
          </a:bodyPr>
          <a:lstStyle>
            <a:lvl1pPr>
              <a:buNone/>
              <a:defRPr kumimoji="0" lang="en-GB" sz="1200" b="0"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stStyle>
          <a:p>
            <a:pPr lvl="0"/>
            <a:r>
              <a:rPr lang="en-US"/>
              <a:t>Click to edit Master text styles</a:t>
            </a:r>
          </a:p>
        </p:txBody>
      </p:sp>
    </p:spTree>
    <p:extLst>
      <p:ext uri="{BB962C8B-B14F-4D97-AF65-F5344CB8AC3E}">
        <p14:creationId xmlns:p14="http://schemas.microsoft.com/office/powerpoint/2010/main" val="19529368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Lavender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4"/>
            <a:ext cx="10972800" cy="1143000"/>
          </a:xfrm>
        </p:spPr>
        <p:txBody>
          <a:bodyPr>
            <a:normAutofit/>
          </a:bodyPr>
          <a:lstStyle>
            <a:lvl1pPr algn="l">
              <a:defRPr kumimoji="0" lang="en-GB" sz="2400" b="1" i="0" u="none" strike="noStrike" kern="1200" cap="none" spc="0" normalizeH="0" baseline="0" noProof="0" dirty="0" smtClean="0">
                <a:ln>
                  <a:noFill/>
                </a:ln>
                <a:solidFill>
                  <a:schemeClr val="bg1">
                    <a:lumMod val="95000"/>
                  </a:schemeClr>
                </a:solidFill>
                <a:effectLst/>
                <a:uLnTx/>
                <a:uFillTx/>
                <a:latin typeface="+mn-lt"/>
                <a:ea typeface="+mj-ea"/>
                <a:cs typeface="Arial"/>
              </a:defRPr>
            </a:lvl1pPr>
          </a:lstStyle>
          <a:p>
            <a:r>
              <a:rPr lang="en-US"/>
              <a:t>Click to edit Master title style</a:t>
            </a:r>
            <a:endParaRPr lang="en-GB" dirty="0"/>
          </a:p>
        </p:txBody>
      </p:sp>
      <p:sp>
        <p:nvSpPr>
          <p:cNvPr id="7" name="Content Placeholder 2"/>
          <p:cNvSpPr>
            <a:spLocks noGrp="1"/>
          </p:cNvSpPr>
          <p:nvPr>
            <p:ph idx="13"/>
          </p:nvPr>
        </p:nvSpPr>
        <p:spPr>
          <a:xfrm>
            <a:off x="609600" y="1196752"/>
            <a:ext cx="10972800" cy="5112568"/>
          </a:xfrm>
          <a:prstGeom prst="rect">
            <a:avLst/>
          </a:prstGeom>
        </p:spPr>
        <p:txBody>
          <a:bodyPr/>
          <a:lstStyle>
            <a:lvl1pPr algn="l" defTabSz="685800" rtl="0" eaLnBrk="1" latinLnBrk="0" hangingPunct="1">
              <a:spcBef>
                <a:spcPct val="20000"/>
              </a:spcBef>
              <a:buSzPct val="120000"/>
              <a:buFont typeface="Arial" pitchFamily="34" charset="0"/>
              <a:buChar char="•"/>
              <a:defRPr kumimoji="0" lang="en-US" sz="1650" b="0" i="0" u="none" strike="noStrike" kern="0" cap="none" spc="0" normalizeH="0" baseline="0" noProof="0" dirty="0" smtClean="0">
                <a:ln>
                  <a:noFill/>
                </a:ln>
                <a:solidFill>
                  <a:schemeClr val="tx2">
                    <a:lumMod val="75000"/>
                  </a:schemeClr>
                </a:solidFill>
                <a:effectLst/>
                <a:uLnTx/>
                <a:uFillTx/>
                <a:latin typeface="+mn-lt"/>
                <a:ea typeface="+mn-ea"/>
                <a:cs typeface="+mn-cs"/>
              </a:defRPr>
            </a:lvl1pPr>
            <a:lvl2pPr algn="l" defTabSz="685800" rtl="0" eaLnBrk="1" latinLnBrk="0" hangingPunct="1">
              <a:spcBef>
                <a:spcPct val="20000"/>
              </a:spcBef>
              <a:buSzPct val="75000"/>
              <a:buFontTx/>
              <a:buBlip>
                <a:blip r:embed="rId2"/>
              </a:buBlip>
              <a:defRPr kumimoji="0" lang="en-US" sz="1350" b="0" i="0" u="none" strike="noStrike" kern="0" cap="none" spc="0" normalizeH="0" baseline="0" noProof="0" dirty="0" smtClean="0">
                <a:ln>
                  <a:noFill/>
                </a:ln>
                <a:solidFill>
                  <a:schemeClr val="accent5">
                    <a:lumMod val="75000"/>
                  </a:schemeClr>
                </a:solidFill>
                <a:effectLst/>
                <a:uLnTx/>
                <a:uFillTx/>
                <a:latin typeface="+mn-lt"/>
                <a:ea typeface="+mn-ea"/>
                <a:cs typeface="+mn-cs"/>
              </a:defRPr>
            </a:lvl2pPr>
            <a:lvl3pPr algn="l" defTabSz="685800" rtl="0" eaLnBrk="1" latinLnBrk="0" hangingPunct="1">
              <a:spcBef>
                <a:spcPct val="20000"/>
              </a:spcBef>
              <a:buSzPct val="75000"/>
              <a:buFontTx/>
              <a:buBlip>
                <a:blip r:embed="rId3"/>
              </a:buBlip>
              <a:defRPr kumimoji="0" lang="en-US" sz="1200" b="0" i="0" u="none" strike="noStrike" kern="0" cap="none" spc="0" normalizeH="0" baseline="0" noProof="0" dirty="0" smtClean="0">
                <a:ln>
                  <a:noFill/>
                </a:ln>
                <a:solidFill>
                  <a:schemeClr val="bg1">
                    <a:lumMod val="65000"/>
                  </a:schemeClr>
                </a:solidFill>
                <a:effectLst/>
                <a:uLnTx/>
                <a:uFillTx/>
                <a:latin typeface="+mn-lt"/>
                <a:ea typeface="+mn-ea"/>
                <a:cs typeface="+mn-cs"/>
              </a:defRPr>
            </a:lvl3pPr>
            <a:lvl4pPr algn="l" defTabSz="685800" rtl="0" eaLnBrk="1" latinLnBrk="0" hangingPunct="1">
              <a:spcBef>
                <a:spcPct val="20000"/>
              </a:spcBef>
              <a:defRPr kumimoji="0" lang="en-US" sz="1050" b="0" i="0" u="none" strike="noStrike" kern="0" cap="none" spc="0" normalizeH="0" baseline="0" noProof="0" dirty="0" smtClean="0">
                <a:ln>
                  <a:noFill/>
                </a:ln>
                <a:solidFill>
                  <a:schemeClr val="bg1">
                    <a:lumMod val="65000"/>
                  </a:schemeClr>
                </a:solidFill>
                <a:effectLst/>
                <a:uLnTx/>
                <a:uFillTx/>
                <a:latin typeface="+mn-lt"/>
                <a:ea typeface="+mn-ea"/>
                <a:cs typeface="+mn-cs"/>
              </a:defRPr>
            </a:lvl4pPr>
            <a:lvl5pPr algn="l" defTabSz="685800" rtl="0" eaLnBrk="1" latinLnBrk="0" hangingPunct="1">
              <a:spcBef>
                <a:spcPct val="20000"/>
              </a:spcBef>
              <a:defRPr kumimoji="0" lang="en-GB" sz="1050" b="0" i="0" u="none" strike="noStrike" kern="0" cap="none" spc="0" normalizeH="0" baseline="0" noProof="0" dirty="0" smtClean="0">
                <a:ln>
                  <a:noFill/>
                </a:ln>
                <a:solidFill>
                  <a:schemeClr val="bg1">
                    <a:lumMod val="65000"/>
                  </a:schemeClr>
                </a:solidFill>
                <a:effectLst/>
                <a:uLnTx/>
                <a:uFillTx/>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4"/>
          </p:nvPr>
        </p:nvSpPr>
        <p:spPr>
          <a:xfrm>
            <a:off x="609600" y="6356353"/>
            <a:ext cx="2844800" cy="365125"/>
          </a:xfrm>
          <a:prstGeom prst="rect">
            <a:avLst/>
          </a:prstGeom>
        </p:spPr>
        <p:txBody>
          <a:bodyPr/>
          <a:lstStyle>
            <a:lvl1pPr>
              <a:defRPr/>
            </a:lvl1pPr>
          </a:lstStyle>
          <a:p>
            <a:pPr>
              <a:defRPr/>
            </a:pPr>
            <a:endParaRPr lang="en-GB" dirty="0">
              <a:solidFill>
                <a:prstClr val="black">
                  <a:tint val="75000"/>
                </a:prstClr>
              </a:solidFill>
            </a:endParaRPr>
          </a:p>
        </p:txBody>
      </p:sp>
      <p:sp>
        <p:nvSpPr>
          <p:cNvPr id="5" name="Footer Placeholder 4"/>
          <p:cNvSpPr>
            <a:spLocks noGrp="1"/>
          </p:cNvSpPr>
          <p:nvPr>
            <p:ph type="ftr" sz="quarter" idx="15"/>
          </p:nvPr>
        </p:nvSpPr>
        <p:spPr>
          <a:xfrm>
            <a:off x="3503086" y="6356353"/>
            <a:ext cx="5185833" cy="365125"/>
          </a:xfrm>
          <a:prstGeom prst="rect">
            <a:avLst/>
          </a:prstGeom>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EF1A1945-F72E-4D61-B12F-73DE42169A5A}"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5993297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2" descr="Z:\Shared PDS\Work Folder\Emperor Design\2010\06. Jun\0628\ED_GW Master Slide Set_6.28_WO1\1. Client Original\SLIDE MASTER\s1b.jpg"/>
          <p:cNvPicPr>
            <a:picLocks noChangeAspect="1" noChangeArrowheads="1"/>
          </p:cNvPicPr>
          <p:nvPr userDrawn="1"/>
        </p:nvPicPr>
        <p:blipFill>
          <a:blip r:embed="rId2">
            <a:extLst>
              <a:ext uri="{28A0092B-C50C-407E-A947-70E740481C1C}">
                <a14:useLocalDpi xmlns:a14="http://schemas.microsoft.com/office/drawing/2010/main" val="0"/>
              </a:ext>
            </a:extLst>
          </a:blip>
          <a:srcRect b="84418"/>
          <a:stretch>
            <a:fillRect/>
          </a:stretch>
        </p:blipFill>
        <p:spPr bwMode="auto">
          <a:xfrm>
            <a:off x="0" y="4766"/>
            <a:ext cx="121920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15"/>
          <p:cNvCxnSpPr/>
          <p:nvPr userDrawn="1"/>
        </p:nvCxnSpPr>
        <p:spPr>
          <a:xfrm>
            <a:off x="0" y="6477000"/>
            <a:ext cx="12192000" cy="0"/>
          </a:xfrm>
          <a:prstGeom prst="line">
            <a:avLst/>
          </a:prstGeom>
          <a:ln w="31750">
            <a:solidFill>
              <a:srgbClr val="5998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2" y="603785"/>
            <a:ext cx="9503508" cy="443198"/>
          </a:xfrm>
        </p:spPr>
        <p:txBody>
          <a:bodyPr anchor="b">
            <a:spAutoFit/>
          </a:bodyPr>
          <a:lstStyle>
            <a:lvl1pPr algn="l">
              <a:defRPr sz="24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792227"/>
            <a:ext cx="10972800" cy="4525963"/>
          </a:xfrm>
        </p:spPr>
        <p:txBody>
          <a:bodyPr>
            <a:normAutofit/>
          </a:bodyPr>
          <a:lstStyle>
            <a:lvl1pPr>
              <a:buNone/>
              <a:defRPr sz="1650" b="1">
                <a:solidFill>
                  <a:schemeClr val="tx2">
                    <a:lumMod val="50000"/>
                  </a:schemeClr>
                </a:solidFill>
              </a:defRPr>
            </a:lvl1pPr>
            <a:lvl2pPr marL="254794" indent="-254794">
              <a:buClr>
                <a:schemeClr val="tx2">
                  <a:lumMod val="50000"/>
                </a:schemeClr>
              </a:buClr>
              <a:buSzPct val="110000"/>
              <a:buFont typeface="Arial" pitchFamily="34" charset="0"/>
              <a:buChar char="•"/>
              <a:defRPr sz="1500">
                <a:solidFill>
                  <a:schemeClr val="tx2">
                    <a:lumMod val="50000"/>
                  </a:schemeClr>
                </a:solidFill>
              </a:defRPr>
            </a:lvl2pPr>
            <a:lvl3pPr marL="519113" indent="-264319">
              <a:buClr>
                <a:srgbClr val="5998A9"/>
              </a:buClr>
              <a:buSzPct val="75000"/>
              <a:buFontTx/>
              <a:buBlip>
                <a:blip r:embed="rId3"/>
              </a:buBlip>
              <a:defRPr sz="1500">
                <a:solidFill>
                  <a:srgbClr val="5998A9"/>
                </a:solidFill>
              </a:defRPr>
            </a:lvl3pPr>
            <a:lvl4pPr marL="862013" indent="-342900">
              <a:buFontTx/>
              <a:buBlip>
                <a:blip r:embed="rId4"/>
              </a:buBlip>
              <a:defRPr sz="1500">
                <a:solidFill>
                  <a:schemeClr val="bg1">
                    <a:lumMod val="50000"/>
                  </a:schemeClr>
                </a:solidFill>
              </a:defRPr>
            </a:lvl4pPr>
            <a:lvl5pPr marL="984647" indent="-254794">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Content Placeholder 8"/>
          <p:cNvSpPr>
            <a:spLocks noGrp="1"/>
          </p:cNvSpPr>
          <p:nvPr>
            <p:ph sz="quarter" idx="13"/>
          </p:nvPr>
        </p:nvSpPr>
        <p:spPr>
          <a:xfrm>
            <a:off x="609600" y="1119556"/>
            <a:ext cx="10972800" cy="355482"/>
          </a:xfrm>
        </p:spPr>
        <p:txBody>
          <a:bodyPr>
            <a:spAutoFit/>
          </a:bodyPr>
          <a:lstStyle>
            <a:lvl1pPr marL="0" indent="0">
              <a:buNone/>
              <a:defRPr sz="1800" b="1">
                <a:solidFill>
                  <a:srgbClr val="5998A9"/>
                </a:solidFill>
              </a:defRPr>
            </a:lvl1pPr>
          </a:lstStyle>
          <a:p>
            <a:pPr lvl="0"/>
            <a:r>
              <a:rPr lang="en-US" dirty="0"/>
              <a:t>Click to edit Master text styles</a:t>
            </a:r>
          </a:p>
        </p:txBody>
      </p:sp>
      <p:sp>
        <p:nvSpPr>
          <p:cNvPr id="20" name="Content Placeholder 19"/>
          <p:cNvSpPr>
            <a:spLocks noGrp="1"/>
          </p:cNvSpPr>
          <p:nvPr>
            <p:ph sz="quarter" idx="14"/>
          </p:nvPr>
        </p:nvSpPr>
        <p:spPr>
          <a:xfrm>
            <a:off x="609600" y="6265796"/>
            <a:ext cx="10972800" cy="223907"/>
          </a:xfrm>
        </p:spPr>
        <p:txBody>
          <a:bodyPr anchor="b">
            <a:spAutoFit/>
          </a:bodyPr>
          <a:lstStyle>
            <a:lvl1pPr>
              <a:buNone/>
              <a:defRPr sz="900" i="1" baseline="0"/>
            </a:lvl1pPr>
          </a:lstStyle>
          <a:p>
            <a:pPr lvl="0"/>
            <a:r>
              <a:rPr lang="en-US" dirty="0"/>
              <a:t>Click to edit Master text styles</a:t>
            </a:r>
          </a:p>
        </p:txBody>
      </p:sp>
      <p:sp>
        <p:nvSpPr>
          <p:cNvPr id="8" name="Slide Number Placeholder 5"/>
          <p:cNvSpPr>
            <a:spLocks noGrp="1"/>
          </p:cNvSpPr>
          <p:nvPr>
            <p:ph type="sldNum" sz="quarter" idx="15"/>
          </p:nvPr>
        </p:nvSpPr>
        <p:spPr>
          <a:xfrm>
            <a:off x="9268884" y="6446841"/>
            <a:ext cx="2844800" cy="365125"/>
          </a:xfrm>
        </p:spPr>
        <p:txBody>
          <a:bodyPr/>
          <a:lstStyle>
            <a:lvl1pPr>
              <a:defRPr b="1">
                <a:solidFill>
                  <a:srgbClr val="7F7F7F"/>
                </a:solidFill>
              </a:defRPr>
            </a:lvl1pPr>
          </a:lstStyle>
          <a:p>
            <a:fld id="{79E66217-4AF6-4407-809F-621AC7A447E3}" type="slidenum">
              <a:rPr lang="en-US" smtClean="0"/>
              <a:pPr/>
              <a:t>‹#›</a:t>
            </a:fld>
            <a:endParaRPr lang="en-US"/>
          </a:p>
        </p:txBody>
      </p:sp>
    </p:spTree>
    <p:extLst>
      <p:ext uri="{BB962C8B-B14F-4D97-AF65-F5344CB8AC3E}">
        <p14:creationId xmlns:p14="http://schemas.microsoft.com/office/powerpoint/2010/main" val="41233925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10D05-000A-4CA4-AA0A-39C638B9F978}" type="slidenum">
              <a:rPr lang="en-US" smtClean="0"/>
              <a:t>‹#›</a:t>
            </a:fld>
            <a:endParaRPr lang="en-US"/>
          </a:p>
        </p:txBody>
      </p:sp>
    </p:spTree>
    <p:extLst>
      <p:ext uri="{BB962C8B-B14F-4D97-AF65-F5344CB8AC3E}">
        <p14:creationId xmlns:p14="http://schemas.microsoft.com/office/powerpoint/2010/main" val="39863570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10D05-000A-4CA4-AA0A-39C638B9F978}" type="slidenum">
              <a:rPr lang="en-US" smtClean="0"/>
              <a:t>‹#›</a:t>
            </a:fld>
            <a:endParaRPr lang="en-US"/>
          </a:p>
        </p:txBody>
      </p:sp>
    </p:spTree>
    <p:extLst>
      <p:ext uri="{BB962C8B-B14F-4D97-AF65-F5344CB8AC3E}">
        <p14:creationId xmlns:p14="http://schemas.microsoft.com/office/powerpoint/2010/main" val="36784962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10D05-000A-4CA4-AA0A-39C638B9F978}" type="slidenum">
              <a:rPr lang="en-US" smtClean="0"/>
              <a:t>‹#›</a:t>
            </a:fld>
            <a:endParaRPr lang="en-US"/>
          </a:p>
        </p:txBody>
      </p:sp>
    </p:spTree>
    <p:extLst>
      <p:ext uri="{BB962C8B-B14F-4D97-AF65-F5344CB8AC3E}">
        <p14:creationId xmlns:p14="http://schemas.microsoft.com/office/powerpoint/2010/main" val="352005837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10D05-000A-4CA4-AA0A-39C638B9F978}" type="slidenum">
              <a:rPr lang="en-US" smtClean="0"/>
              <a:t>‹#›</a:t>
            </a:fld>
            <a:endParaRPr lang="en-US"/>
          </a:p>
        </p:txBody>
      </p:sp>
    </p:spTree>
    <p:extLst>
      <p:ext uri="{BB962C8B-B14F-4D97-AF65-F5344CB8AC3E}">
        <p14:creationId xmlns:p14="http://schemas.microsoft.com/office/powerpoint/2010/main" val="1883100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1731BBA7-5F32-4BA1-A8A8-9E7B0A7574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556506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810D05-000A-4CA4-AA0A-39C638B9F978}" type="slidenum">
              <a:rPr lang="en-US" smtClean="0"/>
              <a:t>‹#›</a:t>
            </a:fld>
            <a:endParaRPr lang="en-US"/>
          </a:p>
        </p:txBody>
      </p:sp>
    </p:spTree>
    <p:extLst>
      <p:ext uri="{BB962C8B-B14F-4D97-AF65-F5344CB8AC3E}">
        <p14:creationId xmlns:p14="http://schemas.microsoft.com/office/powerpoint/2010/main" val="31828678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810D05-000A-4CA4-AA0A-39C638B9F978}" type="slidenum">
              <a:rPr lang="en-US" smtClean="0"/>
              <a:t>‹#›</a:t>
            </a:fld>
            <a:endParaRPr lang="en-US"/>
          </a:p>
        </p:txBody>
      </p:sp>
    </p:spTree>
    <p:extLst>
      <p:ext uri="{BB962C8B-B14F-4D97-AF65-F5344CB8AC3E}">
        <p14:creationId xmlns:p14="http://schemas.microsoft.com/office/powerpoint/2010/main" val="356825859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810D05-000A-4CA4-AA0A-39C638B9F978}" type="slidenum">
              <a:rPr lang="en-US" smtClean="0"/>
              <a:t>‹#›</a:t>
            </a:fld>
            <a:endParaRPr lang="en-US"/>
          </a:p>
        </p:txBody>
      </p:sp>
    </p:spTree>
    <p:extLst>
      <p:ext uri="{BB962C8B-B14F-4D97-AF65-F5344CB8AC3E}">
        <p14:creationId xmlns:p14="http://schemas.microsoft.com/office/powerpoint/2010/main" val="68790786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10D05-000A-4CA4-AA0A-39C638B9F978}" type="slidenum">
              <a:rPr lang="en-US" smtClean="0"/>
              <a:t>‹#›</a:t>
            </a:fld>
            <a:endParaRPr lang="en-US"/>
          </a:p>
        </p:txBody>
      </p:sp>
    </p:spTree>
    <p:extLst>
      <p:ext uri="{BB962C8B-B14F-4D97-AF65-F5344CB8AC3E}">
        <p14:creationId xmlns:p14="http://schemas.microsoft.com/office/powerpoint/2010/main" val="328260548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10D05-000A-4CA4-AA0A-39C638B9F978}" type="slidenum">
              <a:rPr lang="en-US" smtClean="0"/>
              <a:t>‹#›</a:t>
            </a:fld>
            <a:endParaRPr lang="en-US"/>
          </a:p>
        </p:txBody>
      </p:sp>
    </p:spTree>
    <p:extLst>
      <p:ext uri="{BB962C8B-B14F-4D97-AF65-F5344CB8AC3E}">
        <p14:creationId xmlns:p14="http://schemas.microsoft.com/office/powerpoint/2010/main" val="29835456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10D05-000A-4CA4-AA0A-39C638B9F978}" type="slidenum">
              <a:rPr lang="en-US" smtClean="0"/>
              <a:t>‹#›</a:t>
            </a:fld>
            <a:endParaRPr lang="en-US"/>
          </a:p>
        </p:txBody>
      </p:sp>
    </p:spTree>
    <p:extLst>
      <p:ext uri="{BB962C8B-B14F-4D97-AF65-F5344CB8AC3E}">
        <p14:creationId xmlns:p14="http://schemas.microsoft.com/office/powerpoint/2010/main" val="404464496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10D05-000A-4CA4-AA0A-39C638B9F978}" type="slidenum">
              <a:rPr lang="en-US" smtClean="0"/>
              <a:t>‹#›</a:t>
            </a:fld>
            <a:endParaRPr lang="en-US"/>
          </a:p>
        </p:txBody>
      </p:sp>
    </p:spTree>
    <p:extLst>
      <p:ext uri="{BB962C8B-B14F-4D97-AF65-F5344CB8AC3E}">
        <p14:creationId xmlns:p14="http://schemas.microsoft.com/office/powerpoint/2010/main" val="29480957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C93C59-81C0-45F8-AC2A-A27E08DE52AD}"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88B536-E1C5-4B20-A60A-53F869607815}" type="slidenum">
              <a:rPr lang="en-US" smtClean="0"/>
              <a:t>‹#›</a:t>
            </a:fld>
            <a:endParaRPr lang="en-US"/>
          </a:p>
        </p:txBody>
      </p:sp>
    </p:spTree>
    <p:extLst>
      <p:ext uri="{BB962C8B-B14F-4D97-AF65-F5344CB8AC3E}">
        <p14:creationId xmlns:p14="http://schemas.microsoft.com/office/powerpoint/2010/main" val="13444749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C93C59-81C0-45F8-AC2A-A27E08DE52AD}"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88B536-E1C5-4B20-A60A-53F869607815}" type="slidenum">
              <a:rPr lang="en-US" smtClean="0"/>
              <a:t>‹#›</a:t>
            </a:fld>
            <a:endParaRPr lang="en-US"/>
          </a:p>
        </p:txBody>
      </p:sp>
    </p:spTree>
    <p:extLst>
      <p:ext uri="{BB962C8B-B14F-4D97-AF65-F5344CB8AC3E}">
        <p14:creationId xmlns:p14="http://schemas.microsoft.com/office/powerpoint/2010/main" val="128705192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C93C59-81C0-45F8-AC2A-A27E08DE52AD}"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88B536-E1C5-4B20-A60A-53F869607815}" type="slidenum">
              <a:rPr lang="en-US" smtClean="0"/>
              <a:t>‹#›</a:t>
            </a:fld>
            <a:endParaRPr lang="en-US"/>
          </a:p>
        </p:txBody>
      </p:sp>
    </p:spTree>
    <p:extLst>
      <p:ext uri="{BB962C8B-B14F-4D97-AF65-F5344CB8AC3E}">
        <p14:creationId xmlns:p14="http://schemas.microsoft.com/office/powerpoint/2010/main" val="80583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020486-2BB7-4B30-B19E-95FBB3C6A5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1749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C93C59-81C0-45F8-AC2A-A27E08DE52AD}"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88B536-E1C5-4B20-A60A-53F869607815}" type="slidenum">
              <a:rPr lang="en-US" smtClean="0"/>
              <a:t>‹#›</a:t>
            </a:fld>
            <a:endParaRPr lang="en-US"/>
          </a:p>
        </p:txBody>
      </p:sp>
    </p:spTree>
    <p:extLst>
      <p:ext uri="{BB962C8B-B14F-4D97-AF65-F5344CB8AC3E}">
        <p14:creationId xmlns:p14="http://schemas.microsoft.com/office/powerpoint/2010/main" val="113380740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C93C59-81C0-45F8-AC2A-A27E08DE52AD}" type="datetimeFigureOut">
              <a:rPr lang="en-US" smtClean="0"/>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88B536-E1C5-4B20-A60A-53F869607815}" type="slidenum">
              <a:rPr lang="en-US" smtClean="0"/>
              <a:t>‹#›</a:t>
            </a:fld>
            <a:endParaRPr lang="en-US"/>
          </a:p>
        </p:txBody>
      </p:sp>
    </p:spTree>
    <p:extLst>
      <p:ext uri="{BB962C8B-B14F-4D97-AF65-F5344CB8AC3E}">
        <p14:creationId xmlns:p14="http://schemas.microsoft.com/office/powerpoint/2010/main" val="34502814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C93C59-81C0-45F8-AC2A-A27E08DE52AD}" type="datetimeFigureOut">
              <a:rPr lang="en-US" smtClean="0"/>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88B536-E1C5-4B20-A60A-53F869607815}" type="slidenum">
              <a:rPr lang="en-US" smtClean="0"/>
              <a:t>‹#›</a:t>
            </a:fld>
            <a:endParaRPr lang="en-US"/>
          </a:p>
        </p:txBody>
      </p:sp>
    </p:spTree>
    <p:extLst>
      <p:ext uri="{BB962C8B-B14F-4D97-AF65-F5344CB8AC3E}">
        <p14:creationId xmlns:p14="http://schemas.microsoft.com/office/powerpoint/2010/main" val="24185545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93C59-81C0-45F8-AC2A-A27E08DE52AD}" type="datetimeFigureOut">
              <a:rPr lang="en-US" smtClean="0"/>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88B536-E1C5-4B20-A60A-53F869607815}" type="slidenum">
              <a:rPr lang="en-US" smtClean="0"/>
              <a:t>‹#›</a:t>
            </a:fld>
            <a:endParaRPr lang="en-US"/>
          </a:p>
        </p:txBody>
      </p:sp>
    </p:spTree>
    <p:extLst>
      <p:ext uri="{BB962C8B-B14F-4D97-AF65-F5344CB8AC3E}">
        <p14:creationId xmlns:p14="http://schemas.microsoft.com/office/powerpoint/2010/main" val="287750318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C93C59-81C0-45F8-AC2A-A27E08DE52AD}"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88B536-E1C5-4B20-A60A-53F869607815}" type="slidenum">
              <a:rPr lang="en-US" smtClean="0"/>
              <a:t>‹#›</a:t>
            </a:fld>
            <a:endParaRPr lang="en-US"/>
          </a:p>
        </p:txBody>
      </p:sp>
    </p:spTree>
    <p:extLst>
      <p:ext uri="{BB962C8B-B14F-4D97-AF65-F5344CB8AC3E}">
        <p14:creationId xmlns:p14="http://schemas.microsoft.com/office/powerpoint/2010/main" val="189563767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C93C59-81C0-45F8-AC2A-A27E08DE52AD}"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88B536-E1C5-4B20-A60A-53F869607815}" type="slidenum">
              <a:rPr lang="en-US" smtClean="0"/>
              <a:t>‹#›</a:t>
            </a:fld>
            <a:endParaRPr lang="en-US"/>
          </a:p>
        </p:txBody>
      </p:sp>
    </p:spTree>
    <p:extLst>
      <p:ext uri="{BB962C8B-B14F-4D97-AF65-F5344CB8AC3E}">
        <p14:creationId xmlns:p14="http://schemas.microsoft.com/office/powerpoint/2010/main" val="9389144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C93C59-81C0-45F8-AC2A-A27E08DE52AD}"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88B536-E1C5-4B20-A60A-53F869607815}" type="slidenum">
              <a:rPr lang="en-US" smtClean="0"/>
              <a:t>‹#›</a:t>
            </a:fld>
            <a:endParaRPr lang="en-US"/>
          </a:p>
        </p:txBody>
      </p:sp>
    </p:spTree>
    <p:extLst>
      <p:ext uri="{BB962C8B-B14F-4D97-AF65-F5344CB8AC3E}">
        <p14:creationId xmlns:p14="http://schemas.microsoft.com/office/powerpoint/2010/main" val="67719485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C93C59-81C0-45F8-AC2A-A27E08DE52AD}"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88B536-E1C5-4B20-A60A-53F869607815}" type="slidenum">
              <a:rPr lang="en-US" smtClean="0"/>
              <a:t>‹#›</a:t>
            </a:fld>
            <a:endParaRPr lang="en-US"/>
          </a:p>
        </p:txBody>
      </p:sp>
    </p:spTree>
    <p:extLst>
      <p:ext uri="{BB962C8B-B14F-4D97-AF65-F5344CB8AC3E}">
        <p14:creationId xmlns:p14="http://schemas.microsoft.com/office/powerpoint/2010/main" val="274387451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E703BA67-750B-471A-B1E9-BE5D9E2090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73961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fontAlgn="base">
              <a:spcBef>
                <a:spcPct val="0"/>
              </a:spcBef>
              <a:spcAft>
                <a:spcPct val="0"/>
              </a:spcAft>
            </a:pPr>
            <a:endParaRPr lang="en-US" altLang="en-US" dirty="0">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fontAlgn="base">
              <a:spcBef>
                <a:spcPct val="0"/>
              </a:spcBef>
              <a:spcAft>
                <a:spcPct val="0"/>
              </a:spcAft>
            </a:pPr>
            <a:endParaRPr lang="en-US" altLang="en-US" dirty="0">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pPr fontAlgn="base">
              <a:spcBef>
                <a:spcPct val="0"/>
              </a:spcBef>
              <a:spcAft>
                <a:spcPct val="0"/>
              </a:spcAft>
            </a:pPr>
            <a:fld id="{BB108D94-EA77-4380-9F8C-2C88E460DD79}"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2267709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020486-2BB7-4B30-B19E-95FBB3C6A5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47152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3D0DDB-1CA5-48F3-8377-31A39015C760}" type="slidenum">
              <a:rPr lang="en-US"/>
              <a:pPr>
                <a:defRPr/>
              </a:pPr>
              <a:t>‹#›</a:t>
            </a:fld>
            <a:endParaRPr lang="en-US"/>
          </a:p>
        </p:txBody>
      </p:sp>
    </p:spTree>
    <p:extLst>
      <p:ext uri="{BB962C8B-B14F-4D97-AF65-F5344CB8AC3E}">
        <p14:creationId xmlns:p14="http://schemas.microsoft.com/office/powerpoint/2010/main" val="399297682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FA4A50-9A18-4CB9-96E5-A04E59C3D3CA}"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2B759-EAB5-4746-89A2-AE24CA3E4E5C}" type="slidenum">
              <a:rPr lang="en-US" smtClean="0"/>
              <a:t>‹#›</a:t>
            </a:fld>
            <a:endParaRPr lang="en-US"/>
          </a:p>
        </p:txBody>
      </p:sp>
    </p:spTree>
    <p:extLst>
      <p:ext uri="{BB962C8B-B14F-4D97-AF65-F5344CB8AC3E}">
        <p14:creationId xmlns:p14="http://schemas.microsoft.com/office/powerpoint/2010/main" val="50603358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FA4A50-9A18-4CB9-96E5-A04E59C3D3CA}"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2B759-EAB5-4746-89A2-AE24CA3E4E5C}" type="slidenum">
              <a:rPr lang="en-US" smtClean="0"/>
              <a:t>‹#›</a:t>
            </a:fld>
            <a:endParaRPr lang="en-US"/>
          </a:p>
        </p:txBody>
      </p:sp>
    </p:spTree>
    <p:extLst>
      <p:ext uri="{BB962C8B-B14F-4D97-AF65-F5344CB8AC3E}">
        <p14:creationId xmlns:p14="http://schemas.microsoft.com/office/powerpoint/2010/main" val="63061829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FA4A50-9A18-4CB9-96E5-A04E59C3D3CA}"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2B759-EAB5-4746-89A2-AE24CA3E4E5C}" type="slidenum">
              <a:rPr lang="en-US" smtClean="0"/>
              <a:t>‹#›</a:t>
            </a:fld>
            <a:endParaRPr lang="en-US"/>
          </a:p>
        </p:txBody>
      </p:sp>
    </p:spTree>
    <p:extLst>
      <p:ext uri="{BB962C8B-B14F-4D97-AF65-F5344CB8AC3E}">
        <p14:creationId xmlns:p14="http://schemas.microsoft.com/office/powerpoint/2010/main" val="148897808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FA4A50-9A18-4CB9-96E5-A04E59C3D3CA}"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2B759-EAB5-4746-89A2-AE24CA3E4E5C}" type="slidenum">
              <a:rPr lang="en-US" smtClean="0"/>
              <a:t>‹#›</a:t>
            </a:fld>
            <a:endParaRPr lang="en-US"/>
          </a:p>
        </p:txBody>
      </p:sp>
    </p:spTree>
    <p:extLst>
      <p:ext uri="{BB962C8B-B14F-4D97-AF65-F5344CB8AC3E}">
        <p14:creationId xmlns:p14="http://schemas.microsoft.com/office/powerpoint/2010/main" val="98506414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FA4A50-9A18-4CB9-96E5-A04E59C3D3CA}" type="datetimeFigureOut">
              <a:rPr lang="en-US" smtClean="0"/>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42B759-EAB5-4746-89A2-AE24CA3E4E5C}" type="slidenum">
              <a:rPr lang="en-US" smtClean="0"/>
              <a:t>‹#›</a:t>
            </a:fld>
            <a:endParaRPr lang="en-US"/>
          </a:p>
        </p:txBody>
      </p:sp>
    </p:spTree>
    <p:extLst>
      <p:ext uri="{BB962C8B-B14F-4D97-AF65-F5344CB8AC3E}">
        <p14:creationId xmlns:p14="http://schemas.microsoft.com/office/powerpoint/2010/main" val="137196458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FA4A50-9A18-4CB9-96E5-A04E59C3D3CA}" type="datetimeFigureOut">
              <a:rPr lang="en-US" smtClean="0"/>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42B759-EAB5-4746-89A2-AE24CA3E4E5C}" type="slidenum">
              <a:rPr lang="en-US" smtClean="0"/>
              <a:t>‹#›</a:t>
            </a:fld>
            <a:endParaRPr lang="en-US"/>
          </a:p>
        </p:txBody>
      </p:sp>
    </p:spTree>
    <p:extLst>
      <p:ext uri="{BB962C8B-B14F-4D97-AF65-F5344CB8AC3E}">
        <p14:creationId xmlns:p14="http://schemas.microsoft.com/office/powerpoint/2010/main" val="297801632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A4A50-9A18-4CB9-96E5-A04E59C3D3CA}" type="datetimeFigureOut">
              <a:rPr lang="en-US" smtClean="0"/>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42B759-EAB5-4746-89A2-AE24CA3E4E5C}" type="slidenum">
              <a:rPr lang="en-US" smtClean="0"/>
              <a:t>‹#›</a:t>
            </a:fld>
            <a:endParaRPr lang="en-US"/>
          </a:p>
        </p:txBody>
      </p:sp>
    </p:spTree>
    <p:extLst>
      <p:ext uri="{BB962C8B-B14F-4D97-AF65-F5344CB8AC3E}">
        <p14:creationId xmlns:p14="http://schemas.microsoft.com/office/powerpoint/2010/main" val="233670582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FFA4A50-9A18-4CB9-96E5-A04E59C3D3CA}"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2B759-EAB5-4746-89A2-AE24CA3E4E5C}" type="slidenum">
              <a:rPr lang="en-US" smtClean="0"/>
              <a:t>‹#›</a:t>
            </a:fld>
            <a:endParaRPr lang="en-US"/>
          </a:p>
        </p:txBody>
      </p:sp>
    </p:spTree>
    <p:extLst>
      <p:ext uri="{BB962C8B-B14F-4D97-AF65-F5344CB8AC3E}">
        <p14:creationId xmlns:p14="http://schemas.microsoft.com/office/powerpoint/2010/main" val="247456445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FFA4A50-9A18-4CB9-96E5-A04E59C3D3CA}"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2B759-EAB5-4746-89A2-AE24CA3E4E5C}" type="slidenum">
              <a:rPr lang="en-US" smtClean="0"/>
              <a:t>‹#›</a:t>
            </a:fld>
            <a:endParaRPr lang="en-US"/>
          </a:p>
        </p:txBody>
      </p:sp>
    </p:spTree>
    <p:extLst>
      <p:ext uri="{BB962C8B-B14F-4D97-AF65-F5344CB8AC3E}">
        <p14:creationId xmlns:p14="http://schemas.microsoft.com/office/powerpoint/2010/main" val="3729127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020486-2BB7-4B30-B19E-95FBB3C6A5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28178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FA4A50-9A18-4CB9-96E5-A04E59C3D3CA}"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2B759-EAB5-4746-89A2-AE24CA3E4E5C}" type="slidenum">
              <a:rPr lang="en-US" smtClean="0"/>
              <a:t>‹#›</a:t>
            </a:fld>
            <a:endParaRPr lang="en-US"/>
          </a:p>
        </p:txBody>
      </p:sp>
    </p:spTree>
    <p:extLst>
      <p:ext uri="{BB962C8B-B14F-4D97-AF65-F5344CB8AC3E}">
        <p14:creationId xmlns:p14="http://schemas.microsoft.com/office/powerpoint/2010/main" val="143748856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FA4A50-9A18-4CB9-96E5-A04E59C3D3CA}"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2B759-EAB5-4746-89A2-AE24CA3E4E5C}" type="slidenum">
              <a:rPr lang="en-US" smtClean="0"/>
              <a:t>‹#›</a:t>
            </a:fld>
            <a:endParaRPr lang="en-US"/>
          </a:p>
        </p:txBody>
      </p:sp>
    </p:spTree>
    <p:extLst>
      <p:ext uri="{BB962C8B-B14F-4D97-AF65-F5344CB8AC3E}">
        <p14:creationId xmlns:p14="http://schemas.microsoft.com/office/powerpoint/2010/main" val="1355582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020486-2BB7-4B30-B19E-95FBB3C6A5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443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020486-2BB7-4B30-B19E-95FBB3C6A5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89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B2A141-8A61-4D03-A813-51960EAA3E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3591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7020486-2BB7-4B30-B19E-95FBB3C6A5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764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7020486-2BB7-4B30-B19E-95FBB3C6A5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654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020486-2BB7-4B30-B19E-95FBB3C6A5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92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020486-2BB7-4B30-B19E-95FBB3C6A5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045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020486-2BB7-4B30-B19E-95FBB3C6A5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60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020486-2BB7-4B30-B19E-95FBB3C6A5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777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14400" y="2130426"/>
            <a:ext cx="10363200" cy="1470025"/>
          </a:xfrm>
        </p:spPr>
        <p:txBody>
          <a:bodyPr anchor="ctr">
            <a:normAutofit/>
          </a:bodyPr>
          <a:lstStyle>
            <a:lvl1pPr algn="ctr">
              <a:defRPr sz="4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43539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5" name="Straight Connector 3"/>
          <p:cNvCxnSpPr/>
          <p:nvPr userDrawn="1"/>
        </p:nvCxnSpPr>
        <p:spPr>
          <a:xfrm>
            <a:off x="673100" y="1147763"/>
            <a:ext cx="10972800" cy="0"/>
          </a:xfrm>
          <a:prstGeom prst="line">
            <a:avLst/>
          </a:prstGeom>
          <a:ln w="38100">
            <a:solidFill>
              <a:srgbClr val="4F81BD"/>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27498"/>
            <a:ext cx="109728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471247"/>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lgn="r">
              <a:defRPr lang="en-US">
                <a:solidFill>
                  <a:prstClr val="black"/>
                </a:solidFill>
              </a:defRPr>
            </a:lvl1pPr>
          </a:lstStyle>
          <a:p>
            <a:pPr>
              <a:defRPr/>
            </a:pPr>
            <a:fld id="{6115ED36-D4D3-4472-95D3-9499E63C0BEB}" type="slidenum">
              <a:rPr/>
              <a:pPr>
                <a:defRPr/>
              </a:pPr>
              <a:t>‹#›</a:t>
            </a:fld>
            <a:endParaRPr dirty="0"/>
          </a:p>
        </p:txBody>
      </p:sp>
    </p:spTree>
    <p:extLst>
      <p:ext uri="{BB962C8B-B14F-4D97-AF65-F5344CB8AC3E}">
        <p14:creationId xmlns:p14="http://schemas.microsoft.com/office/powerpoint/2010/main" val="2926787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3"/>
          </p:nvPr>
        </p:nvSpPr>
        <p:spPr/>
        <p:txBody>
          <a:bodyPr/>
          <a:lstStyle>
            <a:lvl1pPr>
              <a:defRPr/>
            </a:lvl1pPr>
          </a:lstStyle>
          <a:p>
            <a:pPr>
              <a:defRPr/>
            </a:pPr>
            <a:fld id="{D73C0589-12C6-411B-B961-F29C22D92632}" type="slidenum">
              <a:rPr lang="en-US"/>
              <a:pPr>
                <a:defRPr/>
              </a:pPr>
              <a:t>‹#›</a:t>
            </a:fld>
            <a:endParaRPr lang="en-US" dirty="0"/>
          </a:p>
        </p:txBody>
      </p:sp>
    </p:spTree>
    <p:extLst>
      <p:ext uri="{BB962C8B-B14F-4D97-AF65-F5344CB8AC3E}">
        <p14:creationId xmlns:p14="http://schemas.microsoft.com/office/powerpoint/2010/main" val="248643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673100" y="1147763"/>
            <a:ext cx="10972800" cy="0"/>
          </a:xfrm>
          <a:prstGeom prst="line">
            <a:avLst/>
          </a:prstGeom>
          <a:ln w="38100">
            <a:solidFill>
              <a:srgbClr val="4F81BD"/>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0"/>
          </p:nvPr>
        </p:nvSpPr>
        <p:spPr/>
        <p:txBody>
          <a:bodyPr/>
          <a:lstStyle>
            <a:lvl1pPr>
              <a:defRPr sz="1050">
                <a:solidFill>
                  <a:prstClr val="black"/>
                </a:solidFill>
                <a:latin typeface="Arial" pitchFamily="34" charset="0"/>
                <a:cs typeface="Arial" pitchFamily="34" charset="0"/>
              </a:defRPr>
            </a:lvl1pPr>
          </a:lstStyle>
          <a:p>
            <a:pPr>
              <a:defRPr/>
            </a:pPr>
            <a:fld id="{00C0AA3E-A7D7-4789-AC42-9A723FBF50FE}" type="slidenum">
              <a:rPr lang="en-US"/>
              <a:pPr>
                <a:defRPr/>
              </a:pPr>
              <a:t>‹#›</a:t>
            </a:fld>
            <a:endParaRPr lang="en-US" dirty="0"/>
          </a:p>
        </p:txBody>
      </p:sp>
    </p:spTree>
    <p:extLst>
      <p:ext uri="{BB962C8B-B14F-4D97-AF65-F5344CB8AC3E}">
        <p14:creationId xmlns:p14="http://schemas.microsoft.com/office/powerpoint/2010/main" val="626527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3C4780-0837-4661-A1A0-7F9CB1BB59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94621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3"/>
          </p:nvPr>
        </p:nvSpPr>
        <p:spPr/>
        <p:txBody>
          <a:bodyPr/>
          <a:lstStyle>
            <a:lvl1pPr>
              <a:defRPr/>
            </a:lvl1pPr>
          </a:lstStyle>
          <a:p>
            <a:pPr>
              <a:defRPr/>
            </a:pPr>
            <a:fld id="{B2A3E5DA-EA4A-42D3-9841-359BE6A9A10F}" type="slidenum">
              <a:rPr lang="en-US"/>
              <a:pPr>
                <a:defRPr/>
              </a:pPr>
              <a:t>‹#›</a:t>
            </a:fld>
            <a:endParaRPr lang="en-US" dirty="0"/>
          </a:p>
        </p:txBody>
      </p:sp>
    </p:spTree>
    <p:extLst>
      <p:ext uri="{BB962C8B-B14F-4D97-AF65-F5344CB8AC3E}">
        <p14:creationId xmlns:p14="http://schemas.microsoft.com/office/powerpoint/2010/main" val="1284854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cxnSp>
        <p:nvCxnSpPr>
          <p:cNvPr id="5" name="Straight Connector 4"/>
          <p:cNvCxnSpPr/>
          <p:nvPr userDrawn="1"/>
        </p:nvCxnSpPr>
        <p:spPr>
          <a:xfrm>
            <a:off x="609600" y="1147763"/>
            <a:ext cx="10972800" cy="0"/>
          </a:xfrm>
          <a:prstGeom prst="line">
            <a:avLst/>
          </a:prstGeom>
          <a:ln w="381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27498"/>
            <a:ext cx="10972800" cy="1143000"/>
          </a:xfrm>
        </p:spPr>
        <p:txBody>
          <a:bodyPr/>
          <a:lstStyle>
            <a:lvl1pPr>
              <a:defRPr>
                <a:solidFill>
                  <a:schemeClr val="tx1"/>
                </a:solidFill>
              </a:defRPr>
            </a:lvl1pPr>
          </a:lstStyle>
          <a:p>
            <a:r>
              <a:rPr lang="en-US"/>
              <a:t>Click to edit Master title style</a:t>
            </a:r>
          </a:p>
        </p:txBody>
      </p:sp>
      <p:sp>
        <p:nvSpPr>
          <p:cNvPr id="9" name="Content Placeholder 2"/>
          <p:cNvSpPr>
            <a:spLocks noGrp="1"/>
          </p:cNvSpPr>
          <p:nvPr>
            <p:ph idx="1"/>
          </p:nvPr>
        </p:nvSpPr>
        <p:spPr>
          <a:xfrm>
            <a:off x="609600" y="1471247"/>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10"/>
          </p:nvPr>
        </p:nvSpPr>
        <p:spPr/>
        <p:txBody>
          <a:bodyPr/>
          <a:lstStyle>
            <a:lvl1pPr>
              <a:defRPr/>
            </a:lvl1pPr>
          </a:lstStyle>
          <a:p>
            <a:pPr>
              <a:defRPr/>
            </a:pPr>
            <a:fld id="{31C4C4E4-8ADB-4DD4-9ADE-476A61D6FF28}" type="slidenum">
              <a:rPr lang="en-US"/>
              <a:pPr>
                <a:defRPr/>
              </a:pPr>
              <a:t>‹#›</a:t>
            </a:fld>
            <a:endParaRPr lang="en-US" dirty="0"/>
          </a:p>
        </p:txBody>
      </p:sp>
    </p:spTree>
    <p:extLst>
      <p:ext uri="{BB962C8B-B14F-4D97-AF65-F5344CB8AC3E}">
        <p14:creationId xmlns:p14="http://schemas.microsoft.com/office/powerpoint/2010/main" val="282579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Turquoise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4"/>
            <a:ext cx="10972800" cy="1143000"/>
          </a:xfrm>
        </p:spPr>
        <p:txBody>
          <a:bodyPr>
            <a:normAutofit/>
          </a:bodyPr>
          <a:lstStyle>
            <a:lvl1pPr algn="l">
              <a:defRPr kumimoji="0" lang="en-GB" sz="3200" b="1" i="0" u="none" strike="noStrike" kern="1200" cap="none" spc="0" normalizeH="0" baseline="0" noProof="0" dirty="0" smtClean="0">
                <a:ln>
                  <a:noFill/>
                </a:ln>
                <a:solidFill>
                  <a:schemeClr val="bg1">
                    <a:lumMod val="95000"/>
                  </a:schemeClr>
                </a:solidFill>
                <a:effectLst/>
                <a:uLnTx/>
                <a:uFillTx/>
                <a:latin typeface="+mn-lt"/>
                <a:ea typeface="+mj-ea"/>
                <a:cs typeface="Arial"/>
              </a:defRPr>
            </a:lvl1pPr>
          </a:lstStyle>
          <a:p>
            <a:r>
              <a:rPr lang="en-US"/>
              <a:t>Click to edit Master title style</a:t>
            </a:r>
            <a:endParaRPr lang="en-GB" dirty="0"/>
          </a:p>
        </p:txBody>
      </p:sp>
      <p:sp>
        <p:nvSpPr>
          <p:cNvPr id="7" name="Content Placeholder 2"/>
          <p:cNvSpPr>
            <a:spLocks noGrp="1"/>
          </p:cNvSpPr>
          <p:nvPr>
            <p:ph idx="13"/>
          </p:nvPr>
        </p:nvSpPr>
        <p:spPr>
          <a:xfrm>
            <a:off x="609600" y="1196752"/>
            <a:ext cx="10972800" cy="5112568"/>
          </a:xfrm>
          <a:prstGeom prst="rect">
            <a:avLst/>
          </a:prstGeom>
        </p:spPr>
        <p:txBody>
          <a:bodyPr/>
          <a:lstStyle>
            <a:lvl1pPr algn="l" defTabSz="914400" rtl="0" eaLnBrk="1" latinLnBrk="0" hangingPunct="1">
              <a:spcBef>
                <a:spcPct val="20000"/>
              </a:spcBef>
              <a:buSzPct val="120000"/>
              <a:buFont typeface="Arial" pitchFamily="34" charset="0"/>
              <a:buChar char="•"/>
              <a:defRPr kumimoji="0" lang="en-US" sz="2200" b="0" i="0" u="none" strike="noStrike" kern="0" cap="none" spc="0" normalizeH="0" baseline="0" noProof="0" dirty="0" smtClean="0">
                <a:ln>
                  <a:noFill/>
                </a:ln>
                <a:solidFill>
                  <a:schemeClr val="tx2">
                    <a:lumMod val="75000"/>
                  </a:schemeClr>
                </a:solidFill>
                <a:effectLst/>
                <a:uLnTx/>
                <a:uFillTx/>
                <a:latin typeface="+mn-lt"/>
                <a:ea typeface="+mn-ea"/>
                <a:cs typeface="+mn-cs"/>
              </a:defRPr>
            </a:lvl1pPr>
            <a:lvl2pPr algn="l" defTabSz="914400" rtl="0" eaLnBrk="1" latinLnBrk="0" hangingPunct="1">
              <a:spcBef>
                <a:spcPct val="20000"/>
              </a:spcBef>
              <a:buSzPct val="75000"/>
              <a:buFontTx/>
              <a:buBlip>
                <a:blip r:embed="rId2"/>
              </a:buBlip>
              <a:defRPr kumimoji="0" lang="en-US" sz="1800" b="0" i="0" u="none" strike="noStrike" kern="0" cap="none" spc="0" normalizeH="0" baseline="0" noProof="0" dirty="0" smtClean="0">
                <a:ln>
                  <a:noFill/>
                </a:ln>
                <a:solidFill>
                  <a:schemeClr val="accent5">
                    <a:lumMod val="75000"/>
                  </a:schemeClr>
                </a:solidFill>
                <a:effectLst/>
                <a:uLnTx/>
                <a:uFillTx/>
                <a:latin typeface="+mn-lt"/>
                <a:ea typeface="+mn-ea"/>
                <a:cs typeface="+mn-cs"/>
              </a:defRPr>
            </a:lvl2pPr>
            <a:lvl3pPr algn="l" defTabSz="914400" rtl="0" eaLnBrk="1" latinLnBrk="0" hangingPunct="1">
              <a:spcBef>
                <a:spcPct val="20000"/>
              </a:spcBef>
              <a:buSzPct val="75000"/>
              <a:buFontTx/>
              <a:buBlip>
                <a:blip r:embed="rId3"/>
              </a:buBlip>
              <a:defRPr kumimoji="0" lang="en-US" sz="1600" b="0" i="0" u="none" strike="noStrike" kern="0" cap="none" spc="0" normalizeH="0" baseline="0" noProof="0" dirty="0" smtClean="0">
                <a:ln>
                  <a:noFill/>
                </a:ln>
                <a:solidFill>
                  <a:schemeClr val="bg1">
                    <a:lumMod val="65000"/>
                  </a:schemeClr>
                </a:solidFill>
                <a:effectLst/>
                <a:uLnTx/>
                <a:uFillTx/>
                <a:latin typeface="+mn-lt"/>
                <a:ea typeface="+mn-ea"/>
                <a:cs typeface="+mn-cs"/>
              </a:defRPr>
            </a:lvl3pPr>
            <a:lvl4pPr algn="l" defTabSz="914400" rtl="0" eaLnBrk="1" latinLnBrk="0" hangingPunct="1">
              <a:spcBef>
                <a:spcPct val="20000"/>
              </a:spcBef>
              <a:defRPr kumimoji="0" lang="en-US" sz="1400" b="0" i="0" u="none" strike="noStrike" kern="0" cap="none" spc="0" normalizeH="0" baseline="0" noProof="0" dirty="0" smtClean="0">
                <a:ln>
                  <a:noFill/>
                </a:ln>
                <a:solidFill>
                  <a:schemeClr val="bg1">
                    <a:lumMod val="65000"/>
                  </a:schemeClr>
                </a:solidFill>
                <a:effectLst/>
                <a:uLnTx/>
                <a:uFillTx/>
                <a:latin typeface="+mn-lt"/>
                <a:ea typeface="+mn-ea"/>
                <a:cs typeface="+mn-cs"/>
              </a:defRPr>
            </a:lvl4pPr>
            <a:lvl5pPr algn="l" defTabSz="914400" rtl="0" eaLnBrk="1" latinLnBrk="0" hangingPunct="1">
              <a:spcBef>
                <a:spcPct val="20000"/>
              </a:spcBef>
              <a:defRPr kumimoji="0" lang="en-GB" sz="1400" b="0" i="0" u="none" strike="noStrike" kern="0" cap="none" spc="0" normalizeH="0" baseline="0" noProof="0" dirty="0" smtClean="0">
                <a:ln>
                  <a:noFill/>
                </a:ln>
                <a:solidFill>
                  <a:schemeClr val="bg1">
                    <a:lumMod val="65000"/>
                  </a:schemeClr>
                </a:solidFill>
                <a:effectLst/>
                <a:uLnTx/>
                <a:uFillTx/>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4"/>
          </p:nvPr>
        </p:nvSpPr>
        <p:spPr>
          <a:xfrm>
            <a:off x="609600" y="6356351"/>
            <a:ext cx="2844800" cy="365125"/>
          </a:xfrm>
          <a:prstGeom prst="rect">
            <a:avLst/>
          </a:prstGeom>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5"/>
          </p:nvPr>
        </p:nvSpPr>
        <p:spPr>
          <a:xfrm>
            <a:off x="3503085" y="6356351"/>
            <a:ext cx="5185833" cy="365125"/>
          </a:xfrm>
          <a:prstGeom prst="rect">
            <a:avLst/>
          </a:prstGeom>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17AF274D-B925-4253-8677-6D27166A798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25474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09600" y="6356351"/>
            <a:ext cx="2844800" cy="365125"/>
          </a:xfrm>
          <a:prstGeom prst="rect">
            <a:avLst/>
          </a:prstGeom>
          <a:ln/>
        </p:spPr>
        <p:txBody>
          <a:bodyPr/>
          <a:lstStyle>
            <a:lvl1pPr>
              <a:defRPr/>
            </a:lvl1pPr>
          </a:lstStyle>
          <a:p>
            <a:pPr>
              <a:defRPr/>
            </a:pPr>
            <a:endParaRPr lang="en-US">
              <a:solidFill>
                <a:prstClr val="black"/>
              </a:solidFill>
            </a:endParaRPr>
          </a:p>
        </p:txBody>
      </p:sp>
      <p:sp>
        <p:nvSpPr>
          <p:cNvPr id="7" name="Rectangle 5"/>
          <p:cNvSpPr>
            <a:spLocks noGrp="1" noChangeArrowheads="1"/>
          </p:cNvSpPr>
          <p:nvPr>
            <p:ph type="ftr" sz="quarter" idx="11"/>
          </p:nvPr>
        </p:nvSpPr>
        <p:spPr>
          <a:xfrm>
            <a:off x="3503085" y="6356351"/>
            <a:ext cx="5185833" cy="365125"/>
          </a:xfrm>
          <a:prstGeom prst="rect">
            <a:avLst/>
          </a:prstGeom>
          <a:ln/>
        </p:spPr>
        <p:txBody>
          <a:bodyPr/>
          <a:lstStyle>
            <a:lvl1pPr>
              <a:defRPr/>
            </a:lvl1pPr>
          </a:lstStyle>
          <a:p>
            <a:pPr>
              <a:defRPr/>
            </a:pPr>
            <a:endParaRPr lang="en-US">
              <a:solidFill>
                <a:prstClr val="black"/>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22A32C9-98B0-4474-B154-81D28EEC91D2}" type="slidenum">
              <a:rPr lang="en-US"/>
              <a:pPr>
                <a:defRPr/>
              </a:pPr>
              <a:t>‹#›</a:t>
            </a:fld>
            <a:endParaRPr lang="en-US"/>
          </a:p>
        </p:txBody>
      </p:sp>
    </p:spTree>
    <p:extLst>
      <p:ext uri="{BB962C8B-B14F-4D97-AF65-F5344CB8AC3E}">
        <p14:creationId xmlns:p14="http://schemas.microsoft.com/office/powerpoint/2010/main" val="362956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4518" y="0"/>
            <a:ext cx="8341783" cy="1039813"/>
          </a:xfrm>
        </p:spPr>
        <p:txBody>
          <a:bodyPr/>
          <a:lstStyle/>
          <a:p>
            <a:r>
              <a:rPr lang="en-US"/>
              <a:t>Click to edit Master title style</a:t>
            </a:r>
          </a:p>
        </p:txBody>
      </p:sp>
      <p:sp>
        <p:nvSpPr>
          <p:cNvPr id="3" name="Content Placeholder 2"/>
          <p:cNvSpPr>
            <a:spLocks noGrp="1"/>
          </p:cNvSpPr>
          <p:nvPr>
            <p:ph sz="quarter" idx="1"/>
          </p:nvPr>
        </p:nvSpPr>
        <p:spPr>
          <a:xfrm>
            <a:off x="334434" y="1547814"/>
            <a:ext cx="5611284" cy="223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34434" y="3932238"/>
            <a:ext cx="5611284" cy="2233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48917" y="1547813"/>
            <a:ext cx="5611283" cy="4618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3547533" y="6497638"/>
            <a:ext cx="2844800" cy="360362"/>
          </a:xfrm>
          <a:prstGeom prst="rect">
            <a:avLst/>
          </a:prstGeom>
        </p:spPr>
        <p:txBody>
          <a:bodyPr/>
          <a:lstStyle>
            <a:lvl1pPr>
              <a:defRPr/>
            </a:lvl1pPr>
          </a:lstStyle>
          <a:p>
            <a:endParaRPr lang="en-GB">
              <a:solidFill>
                <a:prstClr val="black">
                  <a:tint val="75000"/>
                </a:prstClr>
              </a:solidFill>
            </a:endParaRPr>
          </a:p>
        </p:txBody>
      </p:sp>
      <p:sp>
        <p:nvSpPr>
          <p:cNvPr id="7" name="Footer Placeholder 6"/>
          <p:cNvSpPr>
            <a:spLocks noGrp="1"/>
          </p:cNvSpPr>
          <p:nvPr>
            <p:ph type="ftr" sz="quarter" idx="11"/>
          </p:nvPr>
        </p:nvSpPr>
        <p:spPr>
          <a:xfrm>
            <a:off x="548217" y="6496051"/>
            <a:ext cx="3071283" cy="352425"/>
          </a:xfrm>
          <a:prstGeom prst="rect">
            <a:avLst/>
          </a:prstGeom>
        </p:spPr>
        <p:txBody>
          <a:bodyPr/>
          <a:lstStyle>
            <a:lvl1pPr>
              <a:defRPr/>
            </a:lvl1pPr>
          </a:lstStyle>
          <a:p>
            <a:endParaRPr lang="en-GB">
              <a:solidFill>
                <a:prstClr val="black">
                  <a:tint val="75000"/>
                </a:prstClr>
              </a:solidFill>
            </a:endParaRPr>
          </a:p>
        </p:txBody>
      </p:sp>
      <p:sp>
        <p:nvSpPr>
          <p:cNvPr id="8" name="Slide Number Placeholder 7"/>
          <p:cNvSpPr>
            <a:spLocks noGrp="1"/>
          </p:cNvSpPr>
          <p:nvPr>
            <p:ph type="sldNum" sz="quarter" idx="12"/>
          </p:nvPr>
        </p:nvSpPr>
        <p:spPr>
          <a:xfrm>
            <a:off x="101600" y="6477000"/>
            <a:ext cx="2844800" cy="476250"/>
          </a:xfrm>
        </p:spPr>
        <p:txBody>
          <a:bodyPr/>
          <a:lstStyle>
            <a:lvl1pPr>
              <a:defRPr/>
            </a:lvl1pPr>
          </a:lstStyle>
          <a:p>
            <a:fld id="{9EDBF92A-85DA-480D-801B-638EF00A64CE}"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6849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4518" y="0"/>
            <a:ext cx="8341783" cy="1039813"/>
          </a:xfrm>
        </p:spPr>
        <p:txBody>
          <a:bodyPr/>
          <a:lstStyle/>
          <a:p>
            <a:r>
              <a:rPr lang="en-US"/>
              <a:t>Click to edit Master title style</a:t>
            </a:r>
          </a:p>
        </p:txBody>
      </p:sp>
      <p:sp>
        <p:nvSpPr>
          <p:cNvPr id="3" name="Text Placeholder 2"/>
          <p:cNvSpPr>
            <a:spLocks noGrp="1"/>
          </p:cNvSpPr>
          <p:nvPr>
            <p:ph type="body" sz="half" idx="1"/>
          </p:nvPr>
        </p:nvSpPr>
        <p:spPr>
          <a:xfrm>
            <a:off x="334434" y="1547813"/>
            <a:ext cx="5611284" cy="4618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48917" y="1547814"/>
            <a:ext cx="5611283" cy="223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48917" y="3932238"/>
            <a:ext cx="5611283" cy="2233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3547533" y="6497638"/>
            <a:ext cx="2844800" cy="360362"/>
          </a:xfrm>
          <a:prstGeom prst="rect">
            <a:avLst/>
          </a:prstGeom>
        </p:spPr>
        <p:txBody>
          <a:bodyPr/>
          <a:lstStyle>
            <a:lvl1pPr>
              <a:defRPr/>
            </a:lvl1pPr>
          </a:lstStyle>
          <a:p>
            <a:endParaRPr lang="en-GB">
              <a:solidFill>
                <a:prstClr val="black">
                  <a:tint val="75000"/>
                </a:prstClr>
              </a:solidFill>
            </a:endParaRPr>
          </a:p>
        </p:txBody>
      </p:sp>
      <p:sp>
        <p:nvSpPr>
          <p:cNvPr id="7" name="Footer Placeholder 6"/>
          <p:cNvSpPr>
            <a:spLocks noGrp="1"/>
          </p:cNvSpPr>
          <p:nvPr>
            <p:ph type="ftr" sz="quarter" idx="11"/>
          </p:nvPr>
        </p:nvSpPr>
        <p:spPr>
          <a:xfrm>
            <a:off x="548217" y="6496051"/>
            <a:ext cx="3071283" cy="352425"/>
          </a:xfrm>
          <a:prstGeom prst="rect">
            <a:avLst/>
          </a:prstGeom>
        </p:spPr>
        <p:txBody>
          <a:bodyPr/>
          <a:lstStyle>
            <a:lvl1pPr>
              <a:defRPr/>
            </a:lvl1pPr>
          </a:lstStyle>
          <a:p>
            <a:endParaRPr lang="en-GB">
              <a:solidFill>
                <a:prstClr val="black">
                  <a:tint val="75000"/>
                </a:prstClr>
              </a:solidFill>
            </a:endParaRPr>
          </a:p>
        </p:txBody>
      </p:sp>
      <p:sp>
        <p:nvSpPr>
          <p:cNvPr id="8" name="Slide Number Placeholder 7"/>
          <p:cNvSpPr>
            <a:spLocks noGrp="1"/>
          </p:cNvSpPr>
          <p:nvPr>
            <p:ph type="sldNum" sz="quarter" idx="12"/>
          </p:nvPr>
        </p:nvSpPr>
        <p:spPr>
          <a:xfrm>
            <a:off x="101600" y="6477000"/>
            <a:ext cx="2844800" cy="476250"/>
          </a:xfrm>
        </p:spPr>
        <p:txBody>
          <a:bodyPr/>
          <a:lstStyle>
            <a:lvl1pPr>
              <a:defRPr/>
            </a:lvl1pPr>
          </a:lstStyle>
          <a:p>
            <a:fld id="{9E1F1A68-8ADB-49F8-916B-F733920E13A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0249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urquoise Titl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lgn="l">
              <a:defRPr kumimoji="0" lang="en-GB" sz="5000" b="1" i="0" u="none" strike="noStrike" kern="1200" cap="none" spc="-150" normalizeH="0" baseline="0" noProof="0" dirty="0" smtClean="0">
                <a:ln>
                  <a:noFill/>
                </a:ln>
                <a:solidFill>
                  <a:srgbClr val="935C93"/>
                </a:solidFill>
                <a:effectLst/>
                <a:uLnTx/>
                <a:uFillTx/>
                <a:latin typeface="+mj-lt"/>
                <a:ea typeface="+mj-ea"/>
                <a:cs typeface="Arial"/>
              </a:defRPr>
            </a:lvl1pPr>
          </a:lstStyle>
          <a:p>
            <a:r>
              <a:rPr lang="en-US"/>
              <a:t>Click to edit Master title style</a:t>
            </a:r>
            <a:endParaRPr lang="en-GB" dirty="0"/>
          </a:p>
        </p:txBody>
      </p:sp>
      <p:sp>
        <p:nvSpPr>
          <p:cNvPr id="3" name="Subtitle 2"/>
          <p:cNvSpPr>
            <a:spLocks noGrp="1"/>
          </p:cNvSpPr>
          <p:nvPr>
            <p:ph type="subTitle" idx="1"/>
          </p:nvPr>
        </p:nvSpPr>
        <p:spPr>
          <a:xfrm>
            <a:off x="1047715" y="5286388"/>
            <a:ext cx="7620053" cy="471494"/>
          </a:xfrm>
        </p:spPr>
        <p:txBody>
          <a:bodyPr>
            <a:normAutofit/>
          </a:bodyPr>
          <a:lstStyle>
            <a:lvl1pPr marL="0" indent="0" algn="l">
              <a:buNone/>
              <a:defRPr kumimoji="0" lang="en-GB" sz="2400" b="1"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24" name="Text Placeholder 23"/>
          <p:cNvSpPr>
            <a:spLocks noGrp="1"/>
          </p:cNvSpPr>
          <p:nvPr>
            <p:ph type="body" sz="quarter" idx="14"/>
          </p:nvPr>
        </p:nvSpPr>
        <p:spPr>
          <a:xfrm>
            <a:off x="1047715" y="5786454"/>
            <a:ext cx="7620053" cy="914400"/>
          </a:xfrm>
        </p:spPr>
        <p:txBody>
          <a:bodyPr>
            <a:normAutofit/>
          </a:bodyPr>
          <a:lstStyle>
            <a:lvl1pPr>
              <a:buNone/>
              <a:defRPr kumimoji="0" lang="en-GB" sz="1600" b="0"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stStyle>
          <a:p>
            <a:pPr lvl="0"/>
            <a:r>
              <a:rPr lang="en-US"/>
              <a:t>Click to edit Master text styles</a:t>
            </a:r>
          </a:p>
        </p:txBody>
      </p:sp>
    </p:spTree>
    <p:extLst>
      <p:ext uri="{BB962C8B-B14F-4D97-AF65-F5344CB8AC3E}">
        <p14:creationId xmlns:p14="http://schemas.microsoft.com/office/powerpoint/2010/main" val="20023776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Magenta Titl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lgn="l">
              <a:defRPr kumimoji="0" lang="en-GB" sz="5000" b="1" i="0" u="none" strike="noStrike" kern="1200" cap="none" spc="-150" normalizeH="0" baseline="0" noProof="0" dirty="0" smtClean="0">
                <a:ln>
                  <a:noFill/>
                </a:ln>
                <a:solidFill>
                  <a:schemeClr val="accent1">
                    <a:lumMod val="75000"/>
                  </a:schemeClr>
                </a:solidFill>
                <a:effectLst/>
                <a:uLnTx/>
                <a:uFillTx/>
                <a:latin typeface="+mn-lt"/>
                <a:ea typeface="+mj-ea"/>
                <a:cs typeface="Arial"/>
              </a:defRPr>
            </a:lvl1pPr>
          </a:lstStyle>
          <a:p>
            <a:r>
              <a:rPr lang="en-US"/>
              <a:t>Click to edit Master title style</a:t>
            </a:r>
            <a:endParaRPr lang="en-GB" dirty="0"/>
          </a:p>
        </p:txBody>
      </p:sp>
      <p:sp>
        <p:nvSpPr>
          <p:cNvPr id="3" name="Subtitle 2"/>
          <p:cNvSpPr>
            <a:spLocks noGrp="1"/>
          </p:cNvSpPr>
          <p:nvPr>
            <p:ph type="subTitle" idx="1"/>
          </p:nvPr>
        </p:nvSpPr>
        <p:spPr>
          <a:xfrm>
            <a:off x="1047715" y="5286388"/>
            <a:ext cx="7620053" cy="471494"/>
          </a:xfrm>
        </p:spPr>
        <p:txBody>
          <a:bodyPr>
            <a:normAutofit/>
          </a:bodyPr>
          <a:lstStyle>
            <a:lvl1pPr marL="0" indent="0" algn="l">
              <a:buNone/>
              <a:defRPr kumimoji="0" lang="en-GB" sz="2400" b="1"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24" name="Text Placeholder 23"/>
          <p:cNvSpPr>
            <a:spLocks noGrp="1"/>
          </p:cNvSpPr>
          <p:nvPr>
            <p:ph type="body" sz="quarter" idx="14"/>
          </p:nvPr>
        </p:nvSpPr>
        <p:spPr>
          <a:xfrm>
            <a:off x="1047715" y="5786454"/>
            <a:ext cx="7620053" cy="914400"/>
          </a:xfrm>
        </p:spPr>
        <p:txBody>
          <a:bodyPr>
            <a:normAutofit/>
          </a:bodyPr>
          <a:lstStyle>
            <a:lvl1pPr>
              <a:buNone/>
              <a:defRPr kumimoji="0" lang="en-GB" sz="1600" b="0"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stStyle>
          <a:p>
            <a:pPr lvl="0"/>
            <a:r>
              <a:rPr lang="en-US"/>
              <a:t>Click to edit Master text styles</a:t>
            </a:r>
          </a:p>
        </p:txBody>
      </p:sp>
    </p:spTree>
    <p:extLst>
      <p:ext uri="{BB962C8B-B14F-4D97-AF65-F5344CB8AC3E}">
        <p14:creationId xmlns:p14="http://schemas.microsoft.com/office/powerpoint/2010/main" val="1581314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Magenta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4"/>
            <a:ext cx="10972800" cy="1143000"/>
          </a:xfrm>
        </p:spPr>
        <p:txBody>
          <a:bodyPr>
            <a:normAutofit/>
          </a:bodyPr>
          <a:lstStyle>
            <a:lvl1pPr algn="l">
              <a:defRPr kumimoji="0" lang="en-GB" sz="3200" b="1" i="0" u="none" strike="noStrike" kern="1200" cap="none" spc="0" normalizeH="0" baseline="0" noProof="0" dirty="0" smtClean="0">
                <a:ln>
                  <a:noFill/>
                </a:ln>
                <a:solidFill>
                  <a:schemeClr val="bg1">
                    <a:lumMod val="95000"/>
                  </a:schemeClr>
                </a:solidFill>
                <a:effectLst/>
                <a:uLnTx/>
                <a:uFillTx/>
                <a:latin typeface="+mn-lt"/>
                <a:ea typeface="+mj-ea"/>
                <a:cs typeface="Arial"/>
              </a:defRPr>
            </a:lvl1pPr>
          </a:lstStyle>
          <a:p>
            <a:r>
              <a:rPr lang="en-US"/>
              <a:t>Click to edit Master title style</a:t>
            </a:r>
            <a:endParaRPr lang="en-GB" dirty="0"/>
          </a:p>
        </p:txBody>
      </p:sp>
      <p:sp>
        <p:nvSpPr>
          <p:cNvPr id="7" name="Content Placeholder 2"/>
          <p:cNvSpPr>
            <a:spLocks noGrp="1"/>
          </p:cNvSpPr>
          <p:nvPr>
            <p:ph idx="13"/>
          </p:nvPr>
        </p:nvSpPr>
        <p:spPr>
          <a:xfrm>
            <a:off x="609600" y="1196752"/>
            <a:ext cx="10972800" cy="5112568"/>
          </a:xfrm>
          <a:prstGeom prst="rect">
            <a:avLst/>
          </a:prstGeom>
        </p:spPr>
        <p:txBody>
          <a:bodyPr/>
          <a:lstStyle>
            <a:lvl1pPr algn="l" defTabSz="914400" rtl="0" eaLnBrk="1" latinLnBrk="0" hangingPunct="1">
              <a:spcBef>
                <a:spcPct val="20000"/>
              </a:spcBef>
              <a:buSzPct val="120000"/>
              <a:buFont typeface="Arial" pitchFamily="34" charset="0"/>
              <a:buChar char="•"/>
              <a:defRPr kumimoji="0" lang="en-US" sz="2200" b="0" i="0" u="none" strike="noStrike" kern="0" cap="none" spc="0" normalizeH="0" baseline="0" noProof="0" dirty="0" smtClean="0">
                <a:ln>
                  <a:noFill/>
                </a:ln>
                <a:solidFill>
                  <a:schemeClr val="tx2">
                    <a:lumMod val="75000"/>
                  </a:schemeClr>
                </a:solidFill>
                <a:effectLst/>
                <a:uLnTx/>
                <a:uFillTx/>
                <a:latin typeface="+mn-lt"/>
                <a:ea typeface="+mn-ea"/>
                <a:cs typeface="+mn-cs"/>
              </a:defRPr>
            </a:lvl1pPr>
            <a:lvl2pPr algn="l" defTabSz="914400" rtl="0" eaLnBrk="1" latinLnBrk="0" hangingPunct="1">
              <a:spcBef>
                <a:spcPct val="20000"/>
              </a:spcBef>
              <a:buSzPct val="75000"/>
              <a:buFontTx/>
              <a:buBlip>
                <a:blip r:embed="rId2"/>
              </a:buBlip>
              <a:defRPr kumimoji="0" lang="en-US" sz="1800" b="0" i="0" u="none" strike="noStrike" kern="0" cap="none" spc="0" normalizeH="0" baseline="0" noProof="0" dirty="0" smtClean="0">
                <a:ln>
                  <a:noFill/>
                </a:ln>
                <a:solidFill>
                  <a:schemeClr val="accent5">
                    <a:lumMod val="75000"/>
                  </a:schemeClr>
                </a:solidFill>
                <a:effectLst/>
                <a:uLnTx/>
                <a:uFillTx/>
                <a:latin typeface="+mn-lt"/>
                <a:ea typeface="+mn-ea"/>
                <a:cs typeface="+mn-cs"/>
              </a:defRPr>
            </a:lvl2pPr>
            <a:lvl3pPr algn="l" defTabSz="914400" rtl="0" eaLnBrk="1" latinLnBrk="0" hangingPunct="1">
              <a:spcBef>
                <a:spcPct val="20000"/>
              </a:spcBef>
              <a:buSzPct val="75000"/>
              <a:buFontTx/>
              <a:buBlip>
                <a:blip r:embed="rId3"/>
              </a:buBlip>
              <a:defRPr kumimoji="0" lang="en-US" sz="1600" b="0" i="0" u="none" strike="noStrike" kern="0" cap="none" spc="0" normalizeH="0" baseline="0" noProof="0" dirty="0" smtClean="0">
                <a:ln>
                  <a:noFill/>
                </a:ln>
                <a:solidFill>
                  <a:schemeClr val="bg1">
                    <a:lumMod val="65000"/>
                  </a:schemeClr>
                </a:solidFill>
                <a:effectLst/>
                <a:uLnTx/>
                <a:uFillTx/>
                <a:latin typeface="+mn-lt"/>
                <a:ea typeface="+mn-ea"/>
                <a:cs typeface="+mn-cs"/>
              </a:defRPr>
            </a:lvl3pPr>
            <a:lvl4pPr algn="l" defTabSz="914400" rtl="0" eaLnBrk="1" latinLnBrk="0" hangingPunct="1">
              <a:spcBef>
                <a:spcPct val="20000"/>
              </a:spcBef>
              <a:defRPr kumimoji="0" lang="en-US" sz="1400" b="0" i="0" u="none" strike="noStrike" kern="0" cap="none" spc="0" normalizeH="0" baseline="0" noProof="0" dirty="0" smtClean="0">
                <a:ln>
                  <a:noFill/>
                </a:ln>
                <a:solidFill>
                  <a:schemeClr val="bg1">
                    <a:lumMod val="65000"/>
                  </a:schemeClr>
                </a:solidFill>
                <a:effectLst/>
                <a:uLnTx/>
                <a:uFillTx/>
                <a:latin typeface="+mn-lt"/>
                <a:ea typeface="+mn-ea"/>
                <a:cs typeface="+mn-cs"/>
              </a:defRPr>
            </a:lvl4pPr>
            <a:lvl5pPr algn="l" defTabSz="914400" rtl="0" eaLnBrk="1" latinLnBrk="0" hangingPunct="1">
              <a:spcBef>
                <a:spcPct val="20000"/>
              </a:spcBef>
              <a:defRPr kumimoji="0" lang="en-GB" sz="1400" b="0" i="0" u="none" strike="noStrike" kern="0" cap="none" spc="0" normalizeH="0" baseline="0" noProof="0" dirty="0" smtClean="0">
                <a:ln>
                  <a:noFill/>
                </a:ln>
                <a:solidFill>
                  <a:schemeClr val="bg1">
                    <a:lumMod val="65000"/>
                  </a:schemeClr>
                </a:solidFill>
                <a:effectLst/>
                <a:uLnTx/>
                <a:uFillTx/>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4"/>
          </p:nvPr>
        </p:nvSpPr>
        <p:spPr>
          <a:xfrm>
            <a:off x="609600" y="6356351"/>
            <a:ext cx="2844800" cy="365125"/>
          </a:xfrm>
          <a:prstGeom prst="rect">
            <a:avLst/>
          </a:prstGeom>
        </p:spPr>
        <p:txBody>
          <a:bodyPr/>
          <a:lstStyle>
            <a:lvl1pPr>
              <a:defRPr/>
            </a:lvl1pPr>
          </a:lstStyle>
          <a:p>
            <a:pPr>
              <a:defRPr/>
            </a:pPr>
            <a:endParaRPr lang="en-GB" dirty="0">
              <a:solidFill>
                <a:prstClr val="black">
                  <a:tint val="75000"/>
                </a:prstClr>
              </a:solidFill>
            </a:endParaRPr>
          </a:p>
        </p:txBody>
      </p:sp>
      <p:sp>
        <p:nvSpPr>
          <p:cNvPr id="5" name="Footer Placeholder 4"/>
          <p:cNvSpPr>
            <a:spLocks noGrp="1"/>
          </p:cNvSpPr>
          <p:nvPr>
            <p:ph type="ftr" sz="quarter" idx="15"/>
          </p:nvPr>
        </p:nvSpPr>
        <p:spPr>
          <a:xfrm>
            <a:off x="3503085" y="6356351"/>
            <a:ext cx="5185833" cy="365125"/>
          </a:xfrm>
          <a:prstGeom prst="rect">
            <a:avLst/>
          </a:prstGeom>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287189B9-657B-4B4E-8E48-45B8F309139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02172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avender Titl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lgn="l">
              <a:defRPr kumimoji="0" lang="en-GB" sz="5000" b="1" i="0" u="none" strike="noStrike" kern="1200" cap="none" spc="-150" normalizeH="0" baseline="0" noProof="0" dirty="0" smtClean="0">
                <a:ln>
                  <a:noFill/>
                </a:ln>
                <a:solidFill>
                  <a:schemeClr val="accent5">
                    <a:lumMod val="75000"/>
                  </a:schemeClr>
                </a:solidFill>
                <a:effectLst/>
                <a:uLnTx/>
                <a:uFillTx/>
                <a:latin typeface="+mn-lt"/>
                <a:ea typeface="+mj-ea"/>
                <a:cs typeface="Arial"/>
              </a:defRPr>
            </a:lvl1pPr>
          </a:lstStyle>
          <a:p>
            <a:r>
              <a:rPr lang="en-US"/>
              <a:t>Click to edit Master title style</a:t>
            </a:r>
            <a:endParaRPr lang="en-GB" dirty="0"/>
          </a:p>
        </p:txBody>
      </p:sp>
      <p:sp>
        <p:nvSpPr>
          <p:cNvPr id="3" name="Subtitle 2"/>
          <p:cNvSpPr>
            <a:spLocks noGrp="1"/>
          </p:cNvSpPr>
          <p:nvPr>
            <p:ph type="subTitle" idx="1"/>
          </p:nvPr>
        </p:nvSpPr>
        <p:spPr>
          <a:xfrm>
            <a:off x="1047715" y="5286388"/>
            <a:ext cx="7620053" cy="471494"/>
          </a:xfrm>
        </p:spPr>
        <p:txBody>
          <a:bodyPr>
            <a:normAutofit/>
          </a:bodyPr>
          <a:lstStyle>
            <a:lvl1pPr marL="0" indent="0" algn="l">
              <a:buNone/>
              <a:defRPr kumimoji="0" lang="en-GB" sz="2400" b="1"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24" name="Text Placeholder 23"/>
          <p:cNvSpPr>
            <a:spLocks noGrp="1"/>
          </p:cNvSpPr>
          <p:nvPr>
            <p:ph type="body" sz="quarter" idx="14"/>
          </p:nvPr>
        </p:nvSpPr>
        <p:spPr>
          <a:xfrm>
            <a:off x="1047715" y="5786454"/>
            <a:ext cx="7620053" cy="914400"/>
          </a:xfrm>
        </p:spPr>
        <p:txBody>
          <a:bodyPr>
            <a:normAutofit/>
          </a:bodyPr>
          <a:lstStyle>
            <a:lvl1pPr>
              <a:buNone/>
              <a:defRPr kumimoji="0" lang="en-GB" sz="1600" b="0"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stStyle>
          <a:p>
            <a:pPr lvl="0"/>
            <a:r>
              <a:rPr lang="en-US"/>
              <a:t>Click to edit Master text styles</a:t>
            </a:r>
          </a:p>
        </p:txBody>
      </p:sp>
    </p:spTree>
    <p:extLst>
      <p:ext uri="{BB962C8B-B14F-4D97-AF65-F5344CB8AC3E}">
        <p14:creationId xmlns:p14="http://schemas.microsoft.com/office/powerpoint/2010/main" val="2963959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B10728B-F1EC-495E-8FC8-F178CF874F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91328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avender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4"/>
            <a:ext cx="10972800" cy="1143000"/>
          </a:xfrm>
        </p:spPr>
        <p:txBody>
          <a:bodyPr>
            <a:normAutofit/>
          </a:bodyPr>
          <a:lstStyle>
            <a:lvl1pPr algn="l">
              <a:defRPr kumimoji="0" lang="en-GB" sz="3200" b="1" i="0" u="none" strike="noStrike" kern="1200" cap="none" spc="0" normalizeH="0" baseline="0" noProof="0" dirty="0" smtClean="0">
                <a:ln>
                  <a:noFill/>
                </a:ln>
                <a:solidFill>
                  <a:schemeClr val="bg1">
                    <a:lumMod val="95000"/>
                  </a:schemeClr>
                </a:solidFill>
                <a:effectLst/>
                <a:uLnTx/>
                <a:uFillTx/>
                <a:latin typeface="+mn-lt"/>
                <a:ea typeface="+mj-ea"/>
                <a:cs typeface="Arial"/>
              </a:defRPr>
            </a:lvl1pPr>
          </a:lstStyle>
          <a:p>
            <a:r>
              <a:rPr lang="en-US"/>
              <a:t>Click to edit Master title style</a:t>
            </a:r>
            <a:endParaRPr lang="en-GB" dirty="0"/>
          </a:p>
        </p:txBody>
      </p:sp>
      <p:sp>
        <p:nvSpPr>
          <p:cNvPr id="7" name="Content Placeholder 2"/>
          <p:cNvSpPr>
            <a:spLocks noGrp="1"/>
          </p:cNvSpPr>
          <p:nvPr>
            <p:ph idx="13"/>
          </p:nvPr>
        </p:nvSpPr>
        <p:spPr>
          <a:xfrm>
            <a:off x="609600" y="1196752"/>
            <a:ext cx="10972800" cy="5112568"/>
          </a:xfrm>
          <a:prstGeom prst="rect">
            <a:avLst/>
          </a:prstGeom>
        </p:spPr>
        <p:txBody>
          <a:bodyPr/>
          <a:lstStyle>
            <a:lvl1pPr algn="l" defTabSz="914400" rtl="0" eaLnBrk="1" latinLnBrk="0" hangingPunct="1">
              <a:spcBef>
                <a:spcPct val="20000"/>
              </a:spcBef>
              <a:buSzPct val="120000"/>
              <a:buFont typeface="Arial" pitchFamily="34" charset="0"/>
              <a:buChar char="•"/>
              <a:defRPr kumimoji="0" lang="en-US" sz="2200" b="0" i="0" u="none" strike="noStrike" kern="0" cap="none" spc="0" normalizeH="0" baseline="0" noProof="0" dirty="0" smtClean="0">
                <a:ln>
                  <a:noFill/>
                </a:ln>
                <a:solidFill>
                  <a:schemeClr val="tx2">
                    <a:lumMod val="75000"/>
                  </a:schemeClr>
                </a:solidFill>
                <a:effectLst/>
                <a:uLnTx/>
                <a:uFillTx/>
                <a:latin typeface="+mn-lt"/>
                <a:ea typeface="+mn-ea"/>
                <a:cs typeface="+mn-cs"/>
              </a:defRPr>
            </a:lvl1pPr>
            <a:lvl2pPr algn="l" defTabSz="914400" rtl="0" eaLnBrk="1" latinLnBrk="0" hangingPunct="1">
              <a:spcBef>
                <a:spcPct val="20000"/>
              </a:spcBef>
              <a:buSzPct val="75000"/>
              <a:buFontTx/>
              <a:buBlip>
                <a:blip r:embed="rId2"/>
              </a:buBlip>
              <a:defRPr kumimoji="0" lang="en-US" sz="1800" b="0" i="0" u="none" strike="noStrike" kern="0" cap="none" spc="0" normalizeH="0" baseline="0" noProof="0" dirty="0" smtClean="0">
                <a:ln>
                  <a:noFill/>
                </a:ln>
                <a:solidFill>
                  <a:schemeClr val="accent5">
                    <a:lumMod val="75000"/>
                  </a:schemeClr>
                </a:solidFill>
                <a:effectLst/>
                <a:uLnTx/>
                <a:uFillTx/>
                <a:latin typeface="+mn-lt"/>
                <a:ea typeface="+mn-ea"/>
                <a:cs typeface="+mn-cs"/>
              </a:defRPr>
            </a:lvl2pPr>
            <a:lvl3pPr algn="l" defTabSz="914400" rtl="0" eaLnBrk="1" latinLnBrk="0" hangingPunct="1">
              <a:spcBef>
                <a:spcPct val="20000"/>
              </a:spcBef>
              <a:buSzPct val="75000"/>
              <a:buFontTx/>
              <a:buBlip>
                <a:blip r:embed="rId3"/>
              </a:buBlip>
              <a:defRPr kumimoji="0" lang="en-US" sz="1600" b="0" i="0" u="none" strike="noStrike" kern="0" cap="none" spc="0" normalizeH="0" baseline="0" noProof="0" dirty="0" smtClean="0">
                <a:ln>
                  <a:noFill/>
                </a:ln>
                <a:solidFill>
                  <a:schemeClr val="bg1">
                    <a:lumMod val="65000"/>
                  </a:schemeClr>
                </a:solidFill>
                <a:effectLst/>
                <a:uLnTx/>
                <a:uFillTx/>
                <a:latin typeface="+mn-lt"/>
                <a:ea typeface="+mn-ea"/>
                <a:cs typeface="+mn-cs"/>
              </a:defRPr>
            </a:lvl3pPr>
            <a:lvl4pPr algn="l" defTabSz="914400" rtl="0" eaLnBrk="1" latinLnBrk="0" hangingPunct="1">
              <a:spcBef>
                <a:spcPct val="20000"/>
              </a:spcBef>
              <a:defRPr kumimoji="0" lang="en-US" sz="1400" b="0" i="0" u="none" strike="noStrike" kern="0" cap="none" spc="0" normalizeH="0" baseline="0" noProof="0" dirty="0" smtClean="0">
                <a:ln>
                  <a:noFill/>
                </a:ln>
                <a:solidFill>
                  <a:schemeClr val="bg1">
                    <a:lumMod val="65000"/>
                  </a:schemeClr>
                </a:solidFill>
                <a:effectLst/>
                <a:uLnTx/>
                <a:uFillTx/>
                <a:latin typeface="+mn-lt"/>
                <a:ea typeface="+mn-ea"/>
                <a:cs typeface="+mn-cs"/>
              </a:defRPr>
            </a:lvl4pPr>
            <a:lvl5pPr algn="l" defTabSz="914400" rtl="0" eaLnBrk="1" latinLnBrk="0" hangingPunct="1">
              <a:spcBef>
                <a:spcPct val="20000"/>
              </a:spcBef>
              <a:defRPr kumimoji="0" lang="en-GB" sz="1400" b="0" i="0" u="none" strike="noStrike" kern="0" cap="none" spc="0" normalizeH="0" baseline="0" noProof="0" dirty="0" smtClean="0">
                <a:ln>
                  <a:noFill/>
                </a:ln>
                <a:solidFill>
                  <a:schemeClr val="bg1">
                    <a:lumMod val="65000"/>
                  </a:schemeClr>
                </a:solidFill>
                <a:effectLst/>
                <a:uLnTx/>
                <a:uFillTx/>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4"/>
          </p:nvPr>
        </p:nvSpPr>
        <p:spPr>
          <a:xfrm>
            <a:off x="609600" y="6356351"/>
            <a:ext cx="2844800" cy="365125"/>
          </a:xfrm>
          <a:prstGeom prst="rect">
            <a:avLst/>
          </a:prstGeom>
        </p:spPr>
        <p:txBody>
          <a:bodyPr/>
          <a:lstStyle>
            <a:lvl1pPr>
              <a:defRPr/>
            </a:lvl1pPr>
          </a:lstStyle>
          <a:p>
            <a:pPr>
              <a:defRPr/>
            </a:pPr>
            <a:endParaRPr lang="en-GB" dirty="0">
              <a:solidFill>
                <a:prstClr val="black">
                  <a:tint val="75000"/>
                </a:prstClr>
              </a:solidFill>
            </a:endParaRPr>
          </a:p>
        </p:txBody>
      </p:sp>
      <p:sp>
        <p:nvSpPr>
          <p:cNvPr id="5" name="Footer Placeholder 4"/>
          <p:cNvSpPr>
            <a:spLocks noGrp="1"/>
          </p:cNvSpPr>
          <p:nvPr>
            <p:ph type="ftr" sz="quarter" idx="15"/>
          </p:nvPr>
        </p:nvSpPr>
        <p:spPr>
          <a:xfrm>
            <a:off x="3503085" y="6356351"/>
            <a:ext cx="5185833" cy="365125"/>
          </a:xfrm>
          <a:prstGeom prst="rect">
            <a:avLst/>
          </a:prstGeom>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EF1A1945-F72E-4D61-B12F-73DE42169A5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904435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a:prstGeom prst="rect">
            <a:avLst/>
          </a:prstGeo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E703BA67-750B-471A-B1E9-BE5D9E2090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80362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14400" y="2130426"/>
            <a:ext cx="10363200" cy="1470025"/>
          </a:xfrm>
        </p:spPr>
        <p:txBody>
          <a:bodyPr anchor="ctr">
            <a:normAutofit/>
          </a:bodyPr>
          <a:lstStyle>
            <a:lvl1pPr algn="ctr">
              <a:defRPr sz="4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23796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673100" y="1147763"/>
            <a:ext cx="10972800" cy="0"/>
          </a:xfrm>
          <a:prstGeom prst="line">
            <a:avLst/>
          </a:prstGeom>
          <a:ln w="38100">
            <a:solidFill>
              <a:srgbClr val="4F81BD"/>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27498"/>
            <a:ext cx="109728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471247"/>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388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79121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673100" y="1147763"/>
            <a:ext cx="10972800" cy="0"/>
          </a:xfrm>
          <a:prstGeom prst="line">
            <a:avLst/>
          </a:prstGeom>
          <a:ln w="38100">
            <a:solidFill>
              <a:srgbClr val="4F81BD"/>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0014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lgn="l">
              <a:defRPr kumimoji="0" lang="en-GB" sz="5000" b="1" i="0" u="none" strike="noStrike" kern="1200" cap="none" spc="-150" normalizeH="0" baseline="0" noProof="0" dirty="0" smtClean="0">
                <a:ln>
                  <a:noFill/>
                </a:ln>
                <a:solidFill>
                  <a:schemeClr val="accent1">
                    <a:lumMod val="75000"/>
                  </a:schemeClr>
                </a:solidFill>
                <a:effectLst/>
                <a:uLnTx/>
                <a:uFillTx/>
                <a:latin typeface="+mn-lt"/>
                <a:ea typeface="+mj-ea"/>
                <a:cs typeface="Arial"/>
              </a:defRPr>
            </a:lvl1pPr>
          </a:lstStyle>
          <a:p>
            <a:r>
              <a:rPr lang="en-US" dirty="0"/>
              <a:t>Click to edit Master title style</a:t>
            </a:r>
            <a:endParaRPr lang="en-GB" dirty="0"/>
          </a:p>
        </p:txBody>
      </p:sp>
      <p:sp>
        <p:nvSpPr>
          <p:cNvPr id="3" name="Subtitle 2"/>
          <p:cNvSpPr>
            <a:spLocks noGrp="1"/>
          </p:cNvSpPr>
          <p:nvPr>
            <p:ph type="subTitle" idx="1"/>
          </p:nvPr>
        </p:nvSpPr>
        <p:spPr>
          <a:xfrm>
            <a:off x="1047715" y="5286388"/>
            <a:ext cx="7620053" cy="471494"/>
          </a:xfrm>
        </p:spPr>
        <p:txBody>
          <a:bodyPr>
            <a:normAutofit/>
          </a:bodyPr>
          <a:lstStyle>
            <a:lvl1pPr marL="0" indent="0" algn="l">
              <a:buNone/>
              <a:defRPr kumimoji="0" lang="en-GB" sz="2400" b="1"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4" name="Text Placeholder 23"/>
          <p:cNvSpPr>
            <a:spLocks noGrp="1"/>
          </p:cNvSpPr>
          <p:nvPr>
            <p:ph type="body" sz="quarter" idx="14"/>
          </p:nvPr>
        </p:nvSpPr>
        <p:spPr>
          <a:xfrm>
            <a:off x="1047715" y="5786454"/>
            <a:ext cx="7620053" cy="914400"/>
          </a:xfrm>
        </p:spPr>
        <p:txBody>
          <a:bodyPr>
            <a:normAutofit/>
          </a:bodyPr>
          <a:lstStyle>
            <a:lvl1pPr>
              <a:buNone/>
              <a:defRPr kumimoji="0" lang="en-GB" sz="1600" b="0"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stStyle>
          <a:p>
            <a:pPr lvl="0"/>
            <a:r>
              <a:rPr lang="en-US" dirty="0"/>
              <a:t>Click to edit Master text styles</a:t>
            </a:r>
          </a:p>
        </p:txBody>
      </p:sp>
    </p:spTree>
    <p:extLst>
      <p:ext uri="{BB962C8B-B14F-4D97-AF65-F5344CB8AC3E}">
        <p14:creationId xmlns:p14="http://schemas.microsoft.com/office/powerpoint/2010/main" val="1782620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11908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cxnSp>
        <p:nvCxnSpPr>
          <p:cNvPr id="5" name="Straight Connector 4"/>
          <p:cNvCxnSpPr/>
          <p:nvPr userDrawn="1"/>
        </p:nvCxnSpPr>
        <p:spPr>
          <a:xfrm>
            <a:off x="609600" y="1147763"/>
            <a:ext cx="10972800" cy="0"/>
          </a:xfrm>
          <a:prstGeom prst="line">
            <a:avLst/>
          </a:prstGeom>
          <a:ln w="381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27498"/>
            <a:ext cx="10972800" cy="1143000"/>
          </a:xfrm>
        </p:spPr>
        <p:txBody>
          <a:bodyPr/>
          <a:lstStyle>
            <a:lvl1pPr>
              <a:defRPr>
                <a:solidFill>
                  <a:schemeClr val="tx1"/>
                </a:solidFill>
              </a:defRPr>
            </a:lvl1pPr>
          </a:lstStyle>
          <a:p>
            <a:r>
              <a:rPr lang="en-US"/>
              <a:t>Click to edit Master title style</a:t>
            </a:r>
          </a:p>
        </p:txBody>
      </p:sp>
      <p:sp>
        <p:nvSpPr>
          <p:cNvPr id="9" name="Content Placeholder 2"/>
          <p:cNvSpPr>
            <a:spLocks noGrp="1"/>
          </p:cNvSpPr>
          <p:nvPr>
            <p:ph idx="1"/>
          </p:nvPr>
        </p:nvSpPr>
        <p:spPr>
          <a:xfrm>
            <a:off x="609600" y="1471249"/>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10"/>
          </p:nvPr>
        </p:nvSpPr>
        <p:spPr>
          <a:xfrm>
            <a:off x="9144000" y="6492878"/>
            <a:ext cx="2844800" cy="365125"/>
          </a:xfrm>
          <a:prstGeom prst="rect">
            <a:avLst/>
          </a:prstGeom>
        </p:spPr>
        <p:txBody>
          <a:bodyPr/>
          <a:lstStyle>
            <a:lvl1pPr>
              <a:defRPr/>
            </a:lvl1pPr>
          </a:lstStyle>
          <a:p>
            <a:pPr fontAlgn="base">
              <a:spcBef>
                <a:spcPct val="0"/>
              </a:spcBef>
              <a:spcAft>
                <a:spcPct val="0"/>
              </a:spcAft>
              <a:defRPr/>
            </a:pPr>
            <a:fld id="{31C4C4E4-8ADB-4DD4-9ADE-476A61D6FF28}" type="slidenum">
              <a:rPr lang="en-US">
                <a:solidFill>
                  <a:prstClr val="black"/>
                </a:solidFill>
                <a:latin typeface="Arial" charset="0"/>
                <a:cs typeface="Arial" charset="0"/>
              </a:rPr>
              <a:pPr fontAlgn="base">
                <a:spcBef>
                  <a:spcPct val="0"/>
                </a:spcBef>
                <a:spcAft>
                  <a:spcPct val="0"/>
                </a:spcAft>
                <a:defRPr/>
              </a:pPr>
              <a:t>‹#›</a:t>
            </a:fld>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36127951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fontAlgn="base">
              <a:spcBef>
                <a:spcPct val="0"/>
              </a:spcBef>
              <a:spcAft>
                <a:spcPct val="0"/>
              </a:spcAft>
              <a:defRPr/>
            </a:pPr>
            <a:endParaRPr lang="en-US">
              <a:solidFill>
                <a:prstClr val="black"/>
              </a:solidFill>
              <a:latin typeface="Arial" charset="0"/>
              <a:cs typeface="Arial" charset="0"/>
            </a:endParaRPr>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fontAlgn="base">
              <a:spcBef>
                <a:spcPct val="0"/>
              </a:spcBef>
              <a:spcAft>
                <a:spcPct val="0"/>
              </a:spcAft>
              <a:defRPr/>
            </a:pPr>
            <a:endParaRPr lang="en-US">
              <a:solidFill>
                <a:prstClr val="black"/>
              </a:solidFill>
              <a:latin typeface="Arial" charset="0"/>
              <a:cs typeface="Arial" charset="0"/>
            </a:endParaRPr>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fontAlgn="base">
              <a:spcBef>
                <a:spcPct val="0"/>
              </a:spcBef>
              <a:spcAft>
                <a:spcPct val="0"/>
              </a:spcAft>
              <a:defRPr/>
            </a:pPr>
            <a:fld id="{E61AEA26-A577-454F-B3EF-7D4156D738B6}" type="slidenum">
              <a:rPr lang="en-US">
                <a:solidFill>
                  <a:prstClr val="black"/>
                </a:solidFill>
                <a:latin typeface="Arial" charset="0"/>
                <a:cs typeface="Arial" charset="0"/>
              </a:rPr>
              <a:pPr fontAlgn="base">
                <a:spcBef>
                  <a:spcPct val="0"/>
                </a:spcBef>
                <a:spcAft>
                  <a:spcPct val="0"/>
                </a:spcAft>
                <a:defRPr/>
              </a:pPr>
              <a:t>‹#›</a:t>
            </a:fld>
            <a:endParaRPr lang="en-US">
              <a:solidFill>
                <a:prstClr val="black"/>
              </a:solidFill>
              <a:latin typeface="Arial" charset="0"/>
              <a:cs typeface="Arial" charset="0"/>
            </a:endParaRPr>
          </a:p>
        </p:txBody>
      </p:sp>
    </p:spTree>
    <p:extLst>
      <p:ext uri="{BB962C8B-B14F-4D97-AF65-F5344CB8AC3E}">
        <p14:creationId xmlns:p14="http://schemas.microsoft.com/office/powerpoint/2010/main" val="219481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DFF2691-3411-4820-9EBA-DC9A553371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7171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14400" y="2130426"/>
            <a:ext cx="10363200" cy="1470025"/>
          </a:xfrm>
        </p:spPr>
        <p:txBody>
          <a:bodyPr anchor="ctr">
            <a:normAutofit/>
          </a:bodyPr>
          <a:lstStyle>
            <a:lvl1pPr algn="ctr">
              <a:defRPr sz="4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586463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5" name="Straight Connector 3"/>
          <p:cNvCxnSpPr/>
          <p:nvPr userDrawn="1"/>
        </p:nvCxnSpPr>
        <p:spPr>
          <a:xfrm>
            <a:off x="673100" y="1147763"/>
            <a:ext cx="10972800" cy="0"/>
          </a:xfrm>
          <a:prstGeom prst="line">
            <a:avLst/>
          </a:prstGeom>
          <a:ln w="38100">
            <a:solidFill>
              <a:srgbClr val="4F81BD"/>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27498"/>
            <a:ext cx="109728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471247"/>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lgn="r">
              <a:defRPr lang="en-US">
                <a:solidFill>
                  <a:prstClr val="black"/>
                </a:solidFill>
              </a:defRPr>
            </a:lvl1pPr>
          </a:lstStyle>
          <a:p>
            <a:pPr>
              <a:defRPr/>
            </a:pPr>
            <a:fld id="{6115ED36-D4D3-4472-95D3-9499E63C0BEB}" type="slidenum">
              <a:rPr/>
              <a:pPr>
                <a:defRPr/>
              </a:pPr>
              <a:t>‹#›</a:t>
            </a:fld>
            <a:endParaRPr dirty="0"/>
          </a:p>
        </p:txBody>
      </p:sp>
    </p:spTree>
    <p:extLst>
      <p:ext uri="{BB962C8B-B14F-4D97-AF65-F5344CB8AC3E}">
        <p14:creationId xmlns:p14="http://schemas.microsoft.com/office/powerpoint/2010/main" val="4173499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3"/>
          </p:nvPr>
        </p:nvSpPr>
        <p:spPr/>
        <p:txBody>
          <a:bodyPr/>
          <a:lstStyle>
            <a:lvl1pPr>
              <a:defRPr/>
            </a:lvl1pPr>
          </a:lstStyle>
          <a:p>
            <a:pPr>
              <a:defRPr/>
            </a:pPr>
            <a:fld id="{D73C0589-12C6-411B-B961-F29C22D92632}" type="slidenum">
              <a:rPr lang="en-US"/>
              <a:pPr>
                <a:defRPr/>
              </a:pPr>
              <a:t>‹#›</a:t>
            </a:fld>
            <a:endParaRPr lang="en-US" dirty="0"/>
          </a:p>
        </p:txBody>
      </p:sp>
    </p:spTree>
    <p:extLst>
      <p:ext uri="{BB962C8B-B14F-4D97-AF65-F5344CB8AC3E}">
        <p14:creationId xmlns:p14="http://schemas.microsoft.com/office/powerpoint/2010/main" val="33847657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673100" y="1147763"/>
            <a:ext cx="10972800" cy="0"/>
          </a:xfrm>
          <a:prstGeom prst="line">
            <a:avLst/>
          </a:prstGeom>
          <a:ln w="38100">
            <a:solidFill>
              <a:srgbClr val="4F81BD"/>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0"/>
          </p:nvPr>
        </p:nvSpPr>
        <p:spPr/>
        <p:txBody>
          <a:bodyPr/>
          <a:lstStyle>
            <a:lvl1pPr>
              <a:defRPr sz="1050">
                <a:solidFill>
                  <a:prstClr val="black"/>
                </a:solidFill>
                <a:latin typeface="Arial" pitchFamily="34" charset="0"/>
                <a:cs typeface="Arial" pitchFamily="34" charset="0"/>
              </a:defRPr>
            </a:lvl1pPr>
          </a:lstStyle>
          <a:p>
            <a:pPr>
              <a:defRPr/>
            </a:pPr>
            <a:fld id="{00C0AA3E-A7D7-4789-AC42-9A723FBF50FE}" type="slidenum">
              <a:rPr lang="en-US"/>
              <a:pPr>
                <a:defRPr/>
              </a:pPr>
              <a:t>‹#›</a:t>
            </a:fld>
            <a:endParaRPr lang="en-US" dirty="0"/>
          </a:p>
        </p:txBody>
      </p:sp>
    </p:spTree>
    <p:extLst>
      <p:ext uri="{BB962C8B-B14F-4D97-AF65-F5344CB8AC3E}">
        <p14:creationId xmlns:p14="http://schemas.microsoft.com/office/powerpoint/2010/main" val="40383908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3"/>
          </p:nvPr>
        </p:nvSpPr>
        <p:spPr/>
        <p:txBody>
          <a:bodyPr/>
          <a:lstStyle>
            <a:lvl1pPr>
              <a:defRPr/>
            </a:lvl1pPr>
          </a:lstStyle>
          <a:p>
            <a:pPr>
              <a:defRPr/>
            </a:pPr>
            <a:fld id="{B2A3E5DA-EA4A-42D3-9841-359BE6A9A10F}" type="slidenum">
              <a:rPr lang="en-US"/>
              <a:pPr>
                <a:defRPr/>
              </a:pPr>
              <a:t>‹#›</a:t>
            </a:fld>
            <a:endParaRPr lang="en-US" dirty="0"/>
          </a:p>
        </p:txBody>
      </p:sp>
    </p:spTree>
    <p:extLst>
      <p:ext uri="{BB962C8B-B14F-4D97-AF65-F5344CB8AC3E}">
        <p14:creationId xmlns:p14="http://schemas.microsoft.com/office/powerpoint/2010/main" val="22950408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cxnSp>
        <p:nvCxnSpPr>
          <p:cNvPr id="5" name="Straight Connector 4"/>
          <p:cNvCxnSpPr/>
          <p:nvPr userDrawn="1"/>
        </p:nvCxnSpPr>
        <p:spPr>
          <a:xfrm>
            <a:off x="609600" y="1147763"/>
            <a:ext cx="10972800" cy="0"/>
          </a:xfrm>
          <a:prstGeom prst="line">
            <a:avLst/>
          </a:prstGeom>
          <a:ln w="381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27498"/>
            <a:ext cx="10972800" cy="1143000"/>
          </a:xfrm>
        </p:spPr>
        <p:txBody>
          <a:bodyPr/>
          <a:lstStyle>
            <a:lvl1pPr>
              <a:defRPr>
                <a:solidFill>
                  <a:schemeClr val="tx1"/>
                </a:solidFill>
              </a:defRPr>
            </a:lvl1pPr>
          </a:lstStyle>
          <a:p>
            <a:r>
              <a:rPr lang="en-US"/>
              <a:t>Click to edit Master title style</a:t>
            </a:r>
          </a:p>
        </p:txBody>
      </p:sp>
      <p:sp>
        <p:nvSpPr>
          <p:cNvPr id="9" name="Content Placeholder 2"/>
          <p:cNvSpPr>
            <a:spLocks noGrp="1"/>
          </p:cNvSpPr>
          <p:nvPr>
            <p:ph idx="1"/>
          </p:nvPr>
        </p:nvSpPr>
        <p:spPr>
          <a:xfrm>
            <a:off x="609600" y="1471247"/>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10"/>
          </p:nvPr>
        </p:nvSpPr>
        <p:spPr/>
        <p:txBody>
          <a:bodyPr/>
          <a:lstStyle>
            <a:lvl1pPr>
              <a:defRPr/>
            </a:lvl1pPr>
          </a:lstStyle>
          <a:p>
            <a:pPr>
              <a:defRPr/>
            </a:pPr>
            <a:fld id="{31C4C4E4-8ADB-4DD4-9ADE-476A61D6FF28}" type="slidenum">
              <a:rPr lang="en-US"/>
              <a:pPr>
                <a:defRPr/>
              </a:pPr>
              <a:t>‹#›</a:t>
            </a:fld>
            <a:endParaRPr lang="en-US" dirty="0"/>
          </a:p>
        </p:txBody>
      </p:sp>
    </p:spTree>
    <p:extLst>
      <p:ext uri="{BB962C8B-B14F-4D97-AF65-F5344CB8AC3E}">
        <p14:creationId xmlns:p14="http://schemas.microsoft.com/office/powerpoint/2010/main" val="4940823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Turquoise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4"/>
            <a:ext cx="10972800" cy="1143000"/>
          </a:xfrm>
        </p:spPr>
        <p:txBody>
          <a:bodyPr>
            <a:normAutofit/>
          </a:bodyPr>
          <a:lstStyle>
            <a:lvl1pPr algn="l">
              <a:defRPr kumimoji="0" lang="en-GB" sz="3200" b="1" i="0" u="none" strike="noStrike" kern="1200" cap="none" spc="0" normalizeH="0" baseline="0" noProof="0" dirty="0" smtClean="0">
                <a:ln>
                  <a:noFill/>
                </a:ln>
                <a:solidFill>
                  <a:schemeClr val="bg1">
                    <a:lumMod val="95000"/>
                  </a:schemeClr>
                </a:solidFill>
                <a:effectLst/>
                <a:uLnTx/>
                <a:uFillTx/>
                <a:latin typeface="+mn-lt"/>
                <a:ea typeface="+mj-ea"/>
                <a:cs typeface="Arial"/>
              </a:defRPr>
            </a:lvl1pPr>
          </a:lstStyle>
          <a:p>
            <a:r>
              <a:rPr lang="en-US"/>
              <a:t>Click to edit Master title style</a:t>
            </a:r>
            <a:endParaRPr lang="en-GB" dirty="0"/>
          </a:p>
        </p:txBody>
      </p:sp>
      <p:sp>
        <p:nvSpPr>
          <p:cNvPr id="7" name="Content Placeholder 2"/>
          <p:cNvSpPr>
            <a:spLocks noGrp="1"/>
          </p:cNvSpPr>
          <p:nvPr>
            <p:ph idx="13"/>
          </p:nvPr>
        </p:nvSpPr>
        <p:spPr>
          <a:xfrm>
            <a:off x="609600" y="1196752"/>
            <a:ext cx="10972800" cy="5112568"/>
          </a:xfrm>
          <a:prstGeom prst="rect">
            <a:avLst/>
          </a:prstGeom>
        </p:spPr>
        <p:txBody>
          <a:bodyPr/>
          <a:lstStyle>
            <a:lvl1pPr algn="l" defTabSz="914400" rtl="0" eaLnBrk="1" latinLnBrk="0" hangingPunct="1">
              <a:spcBef>
                <a:spcPct val="20000"/>
              </a:spcBef>
              <a:buSzPct val="120000"/>
              <a:buFont typeface="Arial" pitchFamily="34" charset="0"/>
              <a:buChar char="•"/>
              <a:defRPr kumimoji="0" lang="en-US" sz="2200" b="0" i="0" u="none" strike="noStrike" kern="0" cap="none" spc="0" normalizeH="0" baseline="0" noProof="0" dirty="0" smtClean="0">
                <a:ln>
                  <a:noFill/>
                </a:ln>
                <a:solidFill>
                  <a:schemeClr val="tx2">
                    <a:lumMod val="75000"/>
                  </a:schemeClr>
                </a:solidFill>
                <a:effectLst/>
                <a:uLnTx/>
                <a:uFillTx/>
                <a:latin typeface="+mn-lt"/>
                <a:ea typeface="+mn-ea"/>
                <a:cs typeface="+mn-cs"/>
              </a:defRPr>
            </a:lvl1pPr>
            <a:lvl2pPr algn="l" defTabSz="914400" rtl="0" eaLnBrk="1" latinLnBrk="0" hangingPunct="1">
              <a:spcBef>
                <a:spcPct val="20000"/>
              </a:spcBef>
              <a:buSzPct val="75000"/>
              <a:buFontTx/>
              <a:buBlip>
                <a:blip r:embed="rId2"/>
              </a:buBlip>
              <a:defRPr kumimoji="0" lang="en-US" sz="1800" b="0" i="0" u="none" strike="noStrike" kern="0" cap="none" spc="0" normalizeH="0" baseline="0" noProof="0" dirty="0" smtClean="0">
                <a:ln>
                  <a:noFill/>
                </a:ln>
                <a:solidFill>
                  <a:schemeClr val="accent5">
                    <a:lumMod val="75000"/>
                  </a:schemeClr>
                </a:solidFill>
                <a:effectLst/>
                <a:uLnTx/>
                <a:uFillTx/>
                <a:latin typeface="+mn-lt"/>
                <a:ea typeface="+mn-ea"/>
                <a:cs typeface="+mn-cs"/>
              </a:defRPr>
            </a:lvl2pPr>
            <a:lvl3pPr algn="l" defTabSz="914400" rtl="0" eaLnBrk="1" latinLnBrk="0" hangingPunct="1">
              <a:spcBef>
                <a:spcPct val="20000"/>
              </a:spcBef>
              <a:buSzPct val="75000"/>
              <a:buFontTx/>
              <a:buBlip>
                <a:blip r:embed="rId3"/>
              </a:buBlip>
              <a:defRPr kumimoji="0" lang="en-US" sz="1600" b="0" i="0" u="none" strike="noStrike" kern="0" cap="none" spc="0" normalizeH="0" baseline="0" noProof="0" dirty="0" smtClean="0">
                <a:ln>
                  <a:noFill/>
                </a:ln>
                <a:solidFill>
                  <a:schemeClr val="bg1">
                    <a:lumMod val="65000"/>
                  </a:schemeClr>
                </a:solidFill>
                <a:effectLst/>
                <a:uLnTx/>
                <a:uFillTx/>
                <a:latin typeface="+mn-lt"/>
                <a:ea typeface="+mn-ea"/>
                <a:cs typeface="+mn-cs"/>
              </a:defRPr>
            </a:lvl3pPr>
            <a:lvl4pPr algn="l" defTabSz="914400" rtl="0" eaLnBrk="1" latinLnBrk="0" hangingPunct="1">
              <a:spcBef>
                <a:spcPct val="20000"/>
              </a:spcBef>
              <a:defRPr kumimoji="0" lang="en-US" sz="1400" b="0" i="0" u="none" strike="noStrike" kern="0" cap="none" spc="0" normalizeH="0" baseline="0" noProof="0" dirty="0" smtClean="0">
                <a:ln>
                  <a:noFill/>
                </a:ln>
                <a:solidFill>
                  <a:schemeClr val="bg1">
                    <a:lumMod val="65000"/>
                  </a:schemeClr>
                </a:solidFill>
                <a:effectLst/>
                <a:uLnTx/>
                <a:uFillTx/>
                <a:latin typeface="+mn-lt"/>
                <a:ea typeface="+mn-ea"/>
                <a:cs typeface="+mn-cs"/>
              </a:defRPr>
            </a:lvl4pPr>
            <a:lvl5pPr algn="l" defTabSz="914400" rtl="0" eaLnBrk="1" latinLnBrk="0" hangingPunct="1">
              <a:spcBef>
                <a:spcPct val="20000"/>
              </a:spcBef>
              <a:defRPr kumimoji="0" lang="en-GB" sz="1400" b="0" i="0" u="none" strike="noStrike" kern="0" cap="none" spc="0" normalizeH="0" baseline="0" noProof="0" dirty="0" smtClean="0">
                <a:ln>
                  <a:noFill/>
                </a:ln>
                <a:solidFill>
                  <a:schemeClr val="bg1">
                    <a:lumMod val="65000"/>
                  </a:schemeClr>
                </a:solidFill>
                <a:effectLst/>
                <a:uLnTx/>
                <a:uFillTx/>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4"/>
          </p:nvPr>
        </p:nvSpPr>
        <p:spPr>
          <a:xfrm>
            <a:off x="609600" y="6356351"/>
            <a:ext cx="2844800" cy="365125"/>
          </a:xfrm>
          <a:prstGeom prst="rect">
            <a:avLst/>
          </a:prstGeom>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5"/>
          </p:nvPr>
        </p:nvSpPr>
        <p:spPr>
          <a:xfrm>
            <a:off x="3503085" y="6356351"/>
            <a:ext cx="5185833" cy="365125"/>
          </a:xfrm>
          <a:prstGeom prst="rect">
            <a:avLst/>
          </a:prstGeom>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17AF274D-B925-4253-8677-6D27166A798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482868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09600" y="6356351"/>
            <a:ext cx="2844800" cy="365125"/>
          </a:xfrm>
          <a:prstGeom prst="rect">
            <a:avLst/>
          </a:prstGeom>
          <a:ln/>
        </p:spPr>
        <p:txBody>
          <a:bodyPr/>
          <a:lstStyle>
            <a:lvl1pPr>
              <a:defRPr/>
            </a:lvl1pPr>
          </a:lstStyle>
          <a:p>
            <a:pPr>
              <a:defRPr/>
            </a:pPr>
            <a:endParaRPr lang="en-US">
              <a:solidFill>
                <a:prstClr val="black"/>
              </a:solidFill>
            </a:endParaRPr>
          </a:p>
        </p:txBody>
      </p:sp>
      <p:sp>
        <p:nvSpPr>
          <p:cNvPr id="7" name="Rectangle 5"/>
          <p:cNvSpPr>
            <a:spLocks noGrp="1" noChangeArrowheads="1"/>
          </p:cNvSpPr>
          <p:nvPr>
            <p:ph type="ftr" sz="quarter" idx="11"/>
          </p:nvPr>
        </p:nvSpPr>
        <p:spPr>
          <a:xfrm>
            <a:off x="3503085" y="6356351"/>
            <a:ext cx="5185833" cy="365125"/>
          </a:xfrm>
          <a:prstGeom prst="rect">
            <a:avLst/>
          </a:prstGeom>
          <a:ln/>
        </p:spPr>
        <p:txBody>
          <a:bodyPr/>
          <a:lstStyle>
            <a:lvl1pPr>
              <a:defRPr/>
            </a:lvl1pPr>
          </a:lstStyle>
          <a:p>
            <a:pPr>
              <a:defRPr/>
            </a:pPr>
            <a:endParaRPr lang="en-US">
              <a:solidFill>
                <a:prstClr val="black"/>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22A32C9-98B0-4474-B154-81D28EEC91D2}" type="slidenum">
              <a:rPr lang="en-US"/>
              <a:pPr>
                <a:defRPr/>
              </a:pPr>
              <a:t>‹#›</a:t>
            </a:fld>
            <a:endParaRPr lang="en-US"/>
          </a:p>
        </p:txBody>
      </p:sp>
    </p:spTree>
    <p:extLst>
      <p:ext uri="{BB962C8B-B14F-4D97-AF65-F5344CB8AC3E}">
        <p14:creationId xmlns:p14="http://schemas.microsoft.com/office/powerpoint/2010/main" val="13236118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4518" y="0"/>
            <a:ext cx="8341783" cy="1039813"/>
          </a:xfrm>
        </p:spPr>
        <p:txBody>
          <a:bodyPr/>
          <a:lstStyle/>
          <a:p>
            <a:r>
              <a:rPr lang="en-US"/>
              <a:t>Click to edit Master title style</a:t>
            </a:r>
          </a:p>
        </p:txBody>
      </p:sp>
      <p:sp>
        <p:nvSpPr>
          <p:cNvPr id="3" name="Text Placeholder 2"/>
          <p:cNvSpPr>
            <a:spLocks noGrp="1"/>
          </p:cNvSpPr>
          <p:nvPr>
            <p:ph type="body" sz="half" idx="1"/>
          </p:nvPr>
        </p:nvSpPr>
        <p:spPr>
          <a:xfrm>
            <a:off x="334434" y="1547813"/>
            <a:ext cx="5611284" cy="4618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48917" y="1547814"/>
            <a:ext cx="5611283" cy="223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48917" y="3932238"/>
            <a:ext cx="5611283" cy="2233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3547533" y="6497638"/>
            <a:ext cx="2844800" cy="360362"/>
          </a:xfrm>
          <a:prstGeom prst="rect">
            <a:avLst/>
          </a:prstGeom>
        </p:spPr>
        <p:txBody>
          <a:bodyPr/>
          <a:lstStyle>
            <a:lvl1pPr>
              <a:defRPr/>
            </a:lvl1pPr>
          </a:lstStyle>
          <a:p>
            <a:endParaRPr lang="en-GB">
              <a:solidFill>
                <a:prstClr val="black">
                  <a:tint val="75000"/>
                </a:prstClr>
              </a:solidFill>
            </a:endParaRPr>
          </a:p>
        </p:txBody>
      </p:sp>
      <p:sp>
        <p:nvSpPr>
          <p:cNvPr id="7" name="Footer Placeholder 6"/>
          <p:cNvSpPr>
            <a:spLocks noGrp="1"/>
          </p:cNvSpPr>
          <p:nvPr>
            <p:ph type="ftr" sz="quarter" idx="11"/>
          </p:nvPr>
        </p:nvSpPr>
        <p:spPr>
          <a:xfrm>
            <a:off x="548217" y="6496051"/>
            <a:ext cx="3071283" cy="352425"/>
          </a:xfrm>
          <a:prstGeom prst="rect">
            <a:avLst/>
          </a:prstGeom>
        </p:spPr>
        <p:txBody>
          <a:bodyPr/>
          <a:lstStyle>
            <a:lvl1pPr>
              <a:defRPr/>
            </a:lvl1pPr>
          </a:lstStyle>
          <a:p>
            <a:endParaRPr lang="en-GB">
              <a:solidFill>
                <a:prstClr val="black">
                  <a:tint val="75000"/>
                </a:prstClr>
              </a:solidFill>
            </a:endParaRPr>
          </a:p>
        </p:txBody>
      </p:sp>
      <p:sp>
        <p:nvSpPr>
          <p:cNvPr id="8" name="Slide Number Placeholder 7"/>
          <p:cNvSpPr>
            <a:spLocks noGrp="1"/>
          </p:cNvSpPr>
          <p:nvPr>
            <p:ph type="sldNum" sz="quarter" idx="12"/>
          </p:nvPr>
        </p:nvSpPr>
        <p:spPr>
          <a:xfrm>
            <a:off x="101600" y="6477000"/>
            <a:ext cx="2844800" cy="476250"/>
          </a:xfrm>
        </p:spPr>
        <p:txBody>
          <a:bodyPr/>
          <a:lstStyle>
            <a:lvl1pPr>
              <a:defRPr/>
            </a:lvl1pPr>
          </a:lstStyle>
          <a:p>
            <a:fld id="{9E1F1A68-8ADB-49F8-916B-F733920E13A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70408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urquoise Titl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lgn="l">
              <a:defRPr kumimoji="0" lang="en-GB" sz="5000" b="1" i="0" u="none" strike="noStrike" kern="1200" cap="none" spc="-150" normalizeH="0" baseline="0" noProof="0" dirty="0" smtClean="0">
                <a:ln>
                  <a:noFill/>
                </a:ln>
                <a:solidFill>
                  <a:srgbClr val="935C93"/>
                </a:solidFill>
                <a:effectLst/>
                <a:uLnTx/>
                <a:uFillTx/>
                <a:latin typeface="+mj-lt"/>
                <a:ea typeface="+mj-ea"/>
                <a:cs typeface="Arial"/>
              </a:defRPr>
            </a:lvl1pPr>
          </a:lstStyle>
          <a:p>
            <a:r>
              <a:rPr lang="en-US"/>
              <a:t>Click to edit Master title style</a:t>
            </a:r>
            <a:endParaRPr lang="en-GB" dirty="0"/>
          </a:p>
        </p:txBody>
      </p:sp>
      <p:sp>
        <p:nvSpPr>
          <p:cNvPr id="3" name="Subtitle 2"/>
          <p:cNvSpPr>
            <a:spLocks noGrp="1"/>
          </p:cNvSpPr>
          <p:nvPr>
            <p:ph type="subTitle" idx="1"/>
          </p:nvPr>
        </p:nvSpPr>
        <p:spPr>
          <a:xfrm>
            <a:off x="1047715" y="5286388"/>
            <a:ext cx="7620053" cy="471494"/>
          </a:xfrm>
        </p:spPr>
        <p:txBody>
          <a:bodyPr>
            <a:normAutofit/>
          </a:bodyPr>
          <a:lstStyle>
            <a:lvl1pPr marL="0" indent="0" algn="l">
              <a:buNone/>
              <a:defRPr kumimoji="0" lang="en-GB" sz="2400" b="1"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24" name="Text Placeholder 23"/>
          <p:cNvSpPr>
            <a:spLocks noGrp="1"/>
          </p:cNvSpPr>
          <p:nvPr>
            <p:ph type="body" sz="quarter" idx="14"/>
          </p:nvPr>
        </p:nvSpPr>
        <p:spPr>
          <a:xfrm>
            <a:off x="1047715" y="5786454"/>
            <a:ext cx="7620053" cy="914400"/>
          </a:xfrm>
        </p:spPr>
        <p:txBody>
          <a:bodyPr>
            <a:normAutofit/>
          </a:bodyPr>
          <a:lstStyle>
            <a:lvl1pPr>
              <a:buNone/>
              <a:defRPr kumimoji="0" lang="en-GB" sz="1600" b="0"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stStyle>
          <a:p>
            <a:pPr lvl="0"/>
            <a:r>
              <a:rPr lang="en-US"/>
              <a:t>Click to edit Master text styles</a:t>
            </a:r>
          </a:p>
        </p:txBody>
      </p:sp>
    </p:spTree>
    <p:extLst>
      <p:ext uri="{BB962C8B-B14F-4D97-AF65-F5344CB8AC3E}">
        <p14:creationId xmlns:p14="http://schemas.microsoft.com/office/powerpoint/2010/main" val="216708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97056E4-4C81-41D5-8EE5-470FA3FD204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88072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Magenta Titl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lgn="l">
              <a:defRPr kumimoji="0" lang="en-GB" sz="5000" b="1" i="0" u="none" strike="noStrike" kern="1200" cap="none" spc="-150" normalizeH="0" baseline="0" noProof="0" dirty="0" smtClean="0">
                <a:ln>
                  <a:noFill/>
                </a:ln>
                <a:solidFill>
                  <a:schemeClr val="accent1">
                    <a:lumMod val="75000"/>
                  </a:schemeClr>
                </a:solidFill>
                <a:effectLst/>
                <a:uLnTx/>
                <a:uFillTx/>
                <a:latin typeface="+mn-lt"/>
                <a:ea typeface="+mj-ea"/>
                <a:cs typeface="Arial"/>
              </a:defRPr>
            </a:lvl1pPr>
          </a:lstStyle>
          <a:p>
            <a:r>
              <a:rPr lang="en-US"/>
              <a:t>Click to edit Master title style</a:t>
            </a:r>
            <a:endParaRPr lang="en-GB" dirty="0"/>
          </a:p>
        </p:txBody>
      </p:sp>
      <p:sp>
        <p:nvSpPr>
          <p:cNvPr id="3" name="Subtitle 2"/>
          <p:cNvSpPr>
            <a:spLocks noGrp="1"/>
          </p:cNvSpPr>
          <p:nvPr>
            <p:ph type="subTitle" idx="1"/>
          </p:nvPr>
        </p:nvSpPr>
        <p:spPr>
          <a:xfrm>
            <a:off x="1047715" y="5286388"/>
            <a:ext cx="7620053" cy="471494"/>
          </a:xfrm>
        </p:spPr>
        <p:txBody>
          <a:bodyPr>
            <a:normAutofit/>
          </a:bodyPr>
          <a:lstStyle>
            <a:lvl1pPr marL="0" indent="0" algn="l">
              <a:buNone/>
              <a:defRPr kumimoji="0" lang="en-GB" sz="2400" b="1"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24" name="Text Placeholder 23"/>
          <p:cNvSpPr>
            <a:spLocks noGrp="1"/>
          </p:cNvSpPr>
          <p:nvPr>
            <p:ph type="body" sz="quarter" idx="14"/>
          </p:nvPr>
        </p:nvSpPr>
        <p:spPr>
          <a:xfrm>
            <a:off x="1047715" y="5786454"/>
            <a:ext cx="7620053" cy="914400"/>
          </a:xfrm>
        </p:spPr>
        <p:txBody>
          <a:bodyPr>
            <a:normAutofit/>
          </a:bodyPr>
          <a:lstStyle>
            <a:lvl1pPr>
              <a:buNone/>
              <a:defRPr kumimoji="0" lang="en-GB" sz="1600" b="0"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stStyle>
          <a:p>
            <a:pPr lvl="0"/>
            <a:r>
              <a:rPr lang="en-US"/>
              <a:t>Click to edit Master text styles</a:t>
            </a:r>
          </a:p>
        </p:txBody>
      </p:sp>
    </p:spTree>
    <p:extLst>
      <p:ext uri="{BB962C8B-B14F-4D97-AF65-F5344CB8AC3E}">
        <p14:creationId xmlns:p14="http://schemas.microsoft.com/office/powerpoint/2010/main" val="33705526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Magenta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4"/>
            <a:ext cx="10972800" cy="1143000"/>
          </a:xfrm>
        </p:spPr>
        <p:txBody>
          <a:bodyPr>
            <a:normAutofit/>
          </a:bodyPr>
          <a:lstStyle>
            <a:lvl1pPr algn="l">
              <a:defRPr kumimoji="0" lang="en-GB" sz="3200" b="1" i="0" u="none" strike="noStrike" kern="1200" cap="none" spc="0" normalizeH="0" baseline="0" noProof="0" dirty="0" smtClean="0">
                <a:ln>
                  <a:noFill/>
                </a:ln>
                <a:solidFill>
                  <a:schemeClr val="bg1">
                    <a:lumMod val="95000"/>
                  </a:schemeClr>
                </a:solidFill>
                <a:effectLst/>
                <a:uLnTx/>
                <a:uFillTx/>
                <a:latin typeface="+mn-lt"/>
                <a:ea typeface="+mj-ea"/>
                <a:cs typeface="Arial"/>
              </a:defRPr>
            </a:lvl1pPr>
          </a:lstStyle>
          <a:p>
            <a:r>
              <a:rPr lang="en-US"/>
              <a:t>Click to edit Master title style</a:t>
            </a:r>
            <a:endParaRPr lang="en-GB" dirty="0"/>
          </a:p>
        </p:txBody>
      </p:sp>
      <p:sp>
        <p:nvSpPr>
          <p:cNvPr id="7" name="Content Placeholder 2"/>
          <p:cNvSpPr>
            <a:spLocks noGrp="1"/>
          </p:cNvSpPr>
          <p:nvPr>
            <p:ph idx="13"/>
          </p:nvPr>
        </p:nvSpPr>
        <p:spPr>
          <a:xfrm>
            <a:off x="609600" y="1196752"/>
            <a:ext cx="10972800" cy="5112568"/>
          </a:xfrm>
          <a:prstGeom prst="rect">
            <a:avLst/>
          </a:prstGeom>
        </p:spPr>
        <p:txBody>
          <a:bodyPr/>
          <a:lstStyle>
            <a:lvl1pPr algn="l" defTabSz="914400" rtl="0" eaLnBrk="1" latinLnBrk="0" hangingPunct="1">
              <a:spcBef>
                <a:spcPct val="20000"/>
              </a:spcBef>
              <a:buSzPct val="120000"/>
              <a:buFont typeface="Arial" pitchFamily="34" charset="0"/>
              <a:buChar char="•"/>
              <a:defRPr kumimoji="0" lang="en-US" sz="2200" b="0" i="0" u="none" strike="noStrike" kern="0" cap="none" spc="0" normalizeH="0" baseline="0" noProof="0" dirty="0" smtClean="0">
                <a:ln>
                  <a:noFill/>
                </a:ln>
                <a:solidFill>
                  <a:schemeClr val="tx2">
                    <a:lumMod val="75000"/>
                  </a:schemeClr>
                </a:solidFill>
                <a:effectLst/>
                <a:uLnTx/>
                <a:uFillTx/>
                <a:latin typeface="+mn-lt"/>
                <a:ea typeface="+mn-ea"/>
                <a:cs typeface="+mn-cs"/>
              </a:defRPr>
            </a:lvl1pPr>
            <a:lvl2pPr algn="l" defTabSz="914400" rtl="0" eaLnBrk="1" latinLnBrk="0" hangingPunct="1">
              <a:spcBef>
                <a:spcPct val="20000"/>
              </a:spcBef>
              <a:buSzPct val="75000"/>
              <a:buFontTx/>
              <a:buBlip>
                <a:blip r:embed="rId2"/>
              </a:buBlip>
              <a:defRPr kumimoji="0" lang="en-US" sz="1800" b="0" i="0" u="none" strike="noStrike" kern="0" cap="none" spc="0" normalizeH="0" baseline="0" noProof="0" dirty="0" smtClean="0">
                <a:ln>
                  <a:noFill/>
                </a:ln>
                <a:solidFill>
                  <a:schemeClr val="accent5">
                    <a:lumMod val="75000"/>
                  </a:schemeClr>
                </a:solidFill>
                <a:effectLst/>
                <a:uLnTx/>
                <a:uFillTx/>
                <a:latin typeface="+mn-lt"/>
                <a:ea typeface="+mn-ea"/>
                <a:cs typeface="+mn-cs"/>
              </a:defRPr>
            </a:lvl2pPr>
            <a:lvl3pPr algn="l" defTabSz="914400" rtl="0" eaLnBrk="1" latinLnBrk="0" hangingPunct="1">
              <a:spcBef>
                <a:spcPct val="20000"/>
              </a:spcBef>
              <a:buSzPct val="75000"/>
              <a:buFontTx/>
              <a:buBlip>
                <a:blip r:embed="rId3"/>
              </a:buBlip>
              <a:defRPr kumimoji="0" lang="en-US" sz="1600" b="0" i="0" u="none" strike="noStrike" kern="0" cap="none" spc="0" normalizeH="0" baseline="0" noProof="0" dirty="0" smtClean="0">
                <a:ln>
                  <a:noFill/>
                </a:ln>
                <a:solidFill>
                  <a:schemeClr val="bg1">
                    <a:lumMod val="65000"/>
                  </a:schemeClr>
                </a:solidFill>
                <a:effectLst/>
                <a:uLnTx/>
                <a:uFillTx/>
                <a:latin typeface="+mn-lt"/>
                <a:ea typeface="+mn-ea"/>
                <a:cs typeface="+mn-cs"/>
              </a:defRPr>
            </a:lvl3pPr>
            <a:lvl4pPr algn="l" defTabSz="914400" rtl="0" eaLnBrk="1" latinLnBrk="0" hangingPunct="1">
              <a:spcBef>
                <a:spcPct val="20000"/>
              </a:spcBef>
              <a:defRPr kumimoji="0" lang="en-US" sz="1400" b="0" i="0" u="none" strike="noStrike" kern="0" cap="none" spc="0" normalizeH="0" baseline="0" noProof="0" dirty="0" smtClean="0">
                <a:ln>
                  <a:noFill/>
                </a:ln>
                <a:solidFill>
                  <a:schemeClr val="bg1">
                    <a:lumMod val="65000"/>
                  </a:schemeClr>
                </a:solidFill>
                <a:effectLst/>
                <a:uLnTx/>
                <a:uFillTx/>
                <a:latin typeface="+mn-lt"/>
                <a:ea typeface="+mn-ea"/>
                <a:cs typeface="+mn-cs"/>
              </a:defRPr>
            </a:lvl4pPr>
            <a:lvl5pPr algn="l" defTabSz="914400" rtl="0" eaLnBrk="1" latinLnBrk="0" hangingPunct="1">
              <a:spcBef>
                <a:spcPct val="20000"/>
              </a:spcBef>
              <a:defRPr kumimoji="0" lang="en-GB" sz="1400" b="0" i="0" u="none" strike="noStrike" kern="0" cap="none" spc="0" normalizeH="0" baseline="0" noProof="0" dirty="0" smtClean="0">
                <a:ln>
                  <a:noFill/>
                </a:ln>
                <a:solidFill>
                  <a:schemeClr val="bg1">
                    <a:lumMod val="65000"/>
                  </a:schemeClr>
                </a:solidFill>
                <a:effectLst/>
                <a:uLnTx/>
                <a:uFillTx/>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4"/>
          </p:nvPr>
        </p:nvSpPr>
        <p:spPr>
          <a:xfrm>
            <a:off x="609600" y="6356351"/>
            <a:ext cx="2844800" cy="365125"/>
          </a:xfrm>
          <a:prstGeom prst="rect">
            <a:avLst/>
          </a:prstGeom>
        </p:spPr>
        <p:txBody>
          <a:bodyPr/>
          <a:lstStyle>
            <a:lvl1pPr>
              <a:defRPr/>
            </a:lvl1pPr>
          </a:lstStyle>
          <a:p>
            <a:pPr>
              <a:defRPr/>
            </a:pPr>
            <a:endParaRPr lang="en-GB" dirty="0">
              <a:solidFill>
                <a:prstClr val="black">
                  <a:tint val="75000"/>
                </a:prstClr>
              </a:solidFill>
            </a:endParaRPr>
          </a:p>
        </p:txBody>
      </p:sp>
      <p:sp>
        <p:nvSpPr>
          <p:cNvPr id="5" name="Footer Placeholder 4"/>
          <p:cNvSpPr>
            <a:spLocks noGrp="1"/>
          </p:cNvSpPr>
          <p:nvPr>
            <p:ph type="ftr" sz="quarter" idx="15"/>
          </p:nvPr>
        </p:nvSpPr>
        <p:spPr>
          <a:xfrm>
            <a:off x="3503085" y="6356351"/>
            <a:ext cx="5185833" cy="365125"/>
          </a:xfrm>
          <a:prstGeom prst="rect">
            <a:avLst/>
          </a:prstGeom>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287189B9-657B-4B4E-8E48-45B8F309139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150452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avender Titl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lgn="l">
              <a:defRPr kumimoji="0" lang="en-GB" sz="5000" b="1" i="0" u="none" strike="noStrike" kern="1200" cap="none" spc="-150" normalizeH="0" baseline="0" noProof="0" dirty="0" smtClean="0">
                <a:ln>
                  <a:noFill/>
                </a:ln>
                <a:solidFill>
                  <a:schemeClr val="accent5">
                    <a:lumMod val="75000"/>
                  </a:schemeClr>
                </a:solidFill>
                <a:effectLst/>
                <a:uLnTx/>
                <a:uFillTx/>
                <a:latin typeface="+mn-lt"/>
                <a:ea typeface="+mj-ea"/>
                <a:cs typeface="Arial"/>
              </a:defRPr>
            </a:lvl1pPr>
          </a:lstStyle>
          <a:p>
            <a:r>
              <a:rPr lang="en-US"/>
              <a:t>Click to edit Master title style</a:t>
            </a:r>
            <a:endParaRPr lang="en-GB" dirty="0"/>
          </a:p>
        </p:txBody>
      </p:sp>
      <p:sp>
        <p:nvSpPr>
          <p:cNvPr id="3" name="Subtitle 2"/>
          <p:cNvSpPr>
            <a:spLocks noGrp="1"/>
          </p:cNvSpPr>
          <p:nvPr>
            <p:ph type="subTitle" idx="1"/>
          </p:nvPr>
        </p:nvSpPr>
        <p:spPr>
          <a:xfrm>
            <a:off x="1047715" y="5286388"/>
            <a:ext cx="7620053" cy="471494"/>
          </a:xfrm>
        </p:spPr>
        <p:txBody>
          <a:bodyPr>
            <a:normAutofit/>
          </a:bodyPr>
          <a:lstStyle>
            <a:lvl1pPr marL="0" indent="0" algn="l">
              <a:buNone/>
              <a:defRPr kumimoji="0" lang="en-GB" sz="2400" b="1"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24" name="Text Placeholder 23"/>
          <p:cNvSpPr>
            <a:spLocks noGrp="1"/>
          </p:cNvSpPr>
          <p:nvPr>
            <p:ph type="body" sz="quarter" idx="14"/>
          </p:nvPr>
        </p:nvSpPr>
        <p:spPr>
          <a:xfrm>
            <a:off x="1047715" y="5786454"/>
            <a:ext cx="7620053" cy="914400"/>
          </a:xfrm>
        </p:spPr>
        <p:txBody>
          <a:bodyPr>
            <a:normAutofit/>
          </a:bodyPr>
          <a:lstStyle>
            <a:lvl1pPr>
              <a:buNone/>
              <a:defRPr kumimoji="0" lang="en-GB" sz="1600" b="0" i="0" u="none" strike="noStrike" kern="1200" cap="none" spc="0" normalizeH="0" baseline="0" noProof="0" dirty="0" smtClean="0">
                <a:ln>
                  <a:noFill/>
                </a:ln>
                <a:solidFill>
                  <a:schemeClr val="bg1">
                    <a:lumMod val="95000"/>
                  </a:schemeClr>
                </a:solidFill>
                <a:effectLst/>
                <a:uLnTx/>
                <a:uFillTx/>
                <a:latin typeface="+mn-lt"/>
                <a:ea typeface="+mn-ea"/>
                <a:cs typeface="Arial"/>
              </a:defRPr>
            </a:lvl1pPr>
          </a:lstStyle>
          <a:p>
            <a:pPr lvl="0"/>
            <a:r>
              <a:rPr lang="en-US"/>
              <a:t>Click to edit Master text styles</a:t>
            </a:r>
          </a:p>
        </p:txBody>
      </p:sp>
    </p:spTree>
    <p:extLst>
      <p:ext uri="{BB962C8B-B14F-4D97-AF65-F5344CB8AC3E}">
        <p14:creationId xmlns:p14="http://schemas.microsoft.com/office/powerpoint/2010/main" val="42663730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Lavender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4"/>
            <a:ext cx="10972800" cy="1143000"/>
          </a:xfrm>
        </p:spPr>
        <p:txBody>
          <a:bodyPr>
            <a:normAutofit/>
          </a:bodyPr>
          <a:lstStyle>
            <a:lvl1pPr algn="l">
              <a:defRPr kumimoji="0" lang="en-GB" sz="3200" b="1" i="0" u="none" strike="noStrike" kern="1200" cap="none" spc="0" normalizeH="0" baseline="0" noProof="0" dirty="0" smtClean="0">
                <a:ln>
                  <a:noFill/>
                </a:ln>
                <a:solidFill>
                  <a:schemeClr val="bg1">
                    <a:lumMod val="95000"/>
                  </a:schemeClr>
                </a:solidFill>
                <a:effectLst/>
                <a:uLnTx/>
                <a:uFillTx/>
                <a:latin typeface="+mn-lt"/>
                <a:ea typeface="+mj-ea"/>
                <a:cs typeface="Arial"/>
              </a:defRPr>
            </a:lvl1pPr>
          </a:lstStyle>
          <a:p>
            <a:r>
              <a:rPr lang="en-US"/>
              <a:t>Click to edit Master title style</a:t>
            </a:r>
            <a:endParaRPr lang="en-GB" dirty="0"/>
          </a:p>
        </p:txBody>
      </p:sp>
      <p:sp>
        <p:nvSpPr>
          <p:cNvPr id="7" name="Content Placeholder 2"/>
          <p:cNvSpPr>
            <a:spLocks noGrp="1"/>
          </p:cNvSpPr>
          <p:nvPr>
            <p:ph idx="13"/>
          </p:nvPr>
        </p:nvSpPr>
        <p:spPr>
          <a:xfrm>
            <a:off x="609600" y="1196752"/>
            <a:ext cx="10972800" cy="5112568"/>
          </a:xfrm>
          <a:prstGeom prst="rect">
            <a:avLst/>
          </a:prstGeom>
        </p:spPr>
        <p:txBody>
          <a:bodyPr/>
          <a:lstStyle>
            <a:lvl1pPr algn="l" defTabSz="914400" rtl="0" eaLnBrk="1" latinLnBrk="0" hangingPunct="1">
              <a:spcBef>
                <a:spcPct val="20000"/>
              </a:spcBef>
              <a:buSzPct val="120000"/>
              <a:buFont typeface="Arial" pitchFamily="34" charset="0"/>
              <a:buChar char="•"/>
              <a:defRPr kumimoji="0" lang="en-US" sz="2200" b="0" i="0" u="none" strike="noStrike" kern="0" cap="none" spc="0" normalizeH="0" baseline="0" noProof="0" dirty="0" smtClean="0">
                <a:ln>
                  <a:noFill/>
                </a:ln>
                <a:solidFill>
                  <a:schemeClr val="tx2">
                    <a:lumMod val="75000"/>
                  </a:schemeClr>
                </a:solidFill>
                <a:effectLst/>
                <a:uLnTx/>
                <a:uFillTx/>
                <a:latin typeface="+mn-lt"/>
                <a:ea typeface="+mn-ea"/>
                <a:cs typeface="+mn-cs"/>
              </a:defRPr>
            </a:lvl1pPr>
            <a:lvl2pPr algn="l" defTabSz="914400" rtl="0" eaLnBrk="1" latinLnBrk="0" hangingPunct="1">
              <a:spcBef>
                <a:spcPct val="20000"/>
              </a:spcBef>
              <a:buSzPct val="75000"/>
              <a:buFontTx/>
              <a:buBlip>
                <a:blip r:embed="rId2"/>
              </a:buBlip>
              <a:defRPr kumimoji="0" lang="en-US" sz="1800" b="0" i="0" u="none" strike="noStrike" kern="0" cap="none" spc="0" normalizeH="0" baseline="0" noProof="0" dirty="0" smtClean="0">
                <a:ln>
                  <a:noFill/>
                </a:ln>
                <a:solidFill>
                  <a:schemeClr val="accent5">
                    <a:lumMod val="75000"/>
                  </a:schemeClr>
                </a:solidFill>
                <a:effectLst/>
                <a:uLnTx/>
                <a:uFillTx/>
                <a:latin typeface="+mn-lt"/>
                <a:ea typeface="+mn-ea"/>
                <a:cs typeface="+mn-cs"/>
              </a:defRPr>
            </a:lvl2pPr>
            <a:lvl3pPr algn="l" defTabSz="914400" rtl="0" eaLnBrk="1" latinLnBrk="0" hangingPunct="1">
              <a:spcBef>
                <a:spcPct val="20000"/>
              </a:spcBef>
              <a:buSzPct val="75000"/>
              <a:buFontTx/>
              <a:buBlip>
                <a:blip r:embed="rId3"/>
              </a:buBlip>
              <a:defRPr kumimoji="0" lang="en-US" sz="1600" b="0" i="0" u="none" strike="noStrike" kern="0" cap="none" spc="0" normalizeH="0" baseline="0" noProof="0" dirty="0" smtClean="0">
                <a:ln>
                  <a:noFill/>
                </a:ln>
                <a:solidFill>
                  <a:schemeClr val="bg1">
                    <a:lumMod val="65000"/>
                  </a:schemeClr>
                </a:solidFill>
                <a:effectLst/>
                <a:uLnTx/>
                <a:uFillTx/>
                <a:latin typeface="+mn-lt"/>
                <a:ea typeface="+mn-ea"/>
                <a:cs typeface="+mn-cs"/>
              </a:defRPr>
            </a:lvl3pPr>
            <a:lvl4pPr algn="l" defTabSz="914400" rtl="0" eaLnBrk="1" latinLnBrk="0" hangingPunct="1">
              <a:spcBef>
                <a:spcPct val="20000"/>
              </a:spcBef>
              <a:defRPr kumimoji="0" lang="en-US" sz="1400" b="0" i="0" u="none" strike="noStrike" kern="0" cap="none" spc="0" normalizeH="0" baseline="0" noProof="0" dirty="0" smtClean="0">
                <a:ln>
                  <a:noFill/>
                </a:ln>
                <a:solidFill>
                  <a:schemeClr val="bg1">
                    <a:lumMod val="65000"/>
                  </a:schemeClr>
                </a:solidFill>
                <a:effectLst/>
                <a:uLnTx/>
                <a:uFillTx/>
                <a:latin typeface="+mn-lt"/>
                <a:ea typeface="+mn-ea"/>
                <a:cs typeface="+mn-cs"/>
              </a:defRPr>
            </a:lvl4pPr>
            <a:lvl5pPr algn="l" defTabSz="914400" rtl="0" eaLnBrk="1" latinLnBrk="0" hangingPunct="1">
              <a:spcBef>
                <a:spcPct val="20000"/>
              </a:spcBef>
              <a:defRPr kumimoji="0" lang="en-GB" sz="1400" b="0" i="0" u="none" strike="noStrike" kern="0" cap="none" spc="0" normalizeH="0" baseline="0" noProof="0" dirty="0" smtClean="0">
                <a:ln>
                  <a:noFill/>
                </a:ln>
                <a:solidFill>
                  <a:schemeClr val="bg1">
                    <a:lumMod val="65000"/>
                  </a:schemeClr>
                </a:solidFill>
                <a:effectLst/>
                <a:uLnTx/>
                <a:uFillTx/>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4"/>
          </p:nvPr>
        </p:nvSpPr>
        <p:spPr>
          <a:xfrm>
            <a:off x="609600" y="6356351"/>
            <a:ext cx="2844800" cy="365125"/>
          </a:xfrm>
          <a:prstGeom prst="rect">
            <a:avLst/>
          </a:prstGeom>
        </p:spPr>
        <p:txBody>
          <a:bodyPr/>
          <a:lstStyle>
            <a:lvl1pPr>
              <a:defRPr/>
            </a:lvl1pPr>
          </a:lstStyle>
          <a:p>
            <a:pPr>
              <a:defRPr/>
            </a:pPr>
            <a:endParaRPr lang="en-GB" dirty="0">
              <a:solidFill>
                <a:prstClr val="black">
                  <a:tint val="75000"/>
                </a:prstClr>
              </a:solidFill>
            </a:endParaRPr>
          </a:p>
        </p:txBody>
      </p:sp>
      <p:sp>
        <p:nvSpPr>
          <p:cNvPr id="5" name="Footer Placeholder 4"/>
          <p:cNvSpPr>
            <a:spLocks noGrp="1"/>
          </p:cNvSpPr>
          <p:nvPr>
            <p:ph type="ftr" sz="quarter" idx="15"/>
          </p:nvPr>
        </p:nvSpPr>
        <p:spPr>
          <a:xfrm>
            <a:off x="3503085" y="6356351"/>
            <a:ext cx="5185833" cy="365125"/>
          </a:xfrm>
          <a:prstGeom prst="rect">
            <a:avLst/>
          </a:prstGeom>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EF1A1945-F72E-4D61-B12F-73DE42169A5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886969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14B8D8E-A881-4733-99F6-FDFBE65508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446269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1920246-7236-4319-9699-D1BBCB11B6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42947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98ADE35-A259-4006-BCC9-78C4BC6E456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464771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0ED4E6B-8A0E-4E1F-A1CA-B97AF5C8BDD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492194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9609AA2-04A8-41CD-8EF8-455A6AACE63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31828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61D035D-2F6B-4002-85D0-87C045DCB2E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1914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BB0AC5F-814D-4948-86F5-BBAD5F7894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67858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0CF186F-2886-496A-8F1E-AC36ABC9027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521833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6150BC-A3F9-4681-BEE8-7CACBD2CE03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153258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A32460-DFBC-4D55-A583-DCBE10B23EF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744185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AFF51F-5DAE-4434-8464-084332916F7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944572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45E108-5963-4362-8F9E-94038D0F68B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191442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245225"/>
            <a:ext cx="2844800" cy="476250"/>
          </a:xfrm>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fld id="{1456514E-8791-4B78-903D-6B7E3E56ED5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31905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B3EA3A7C-15DA-4849-A253-FE00F6AD1FE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558222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dirty="0">
              <a:solidFill>
                <a:srgbClr val="000000"/>
              </a:solidFill>
            </a:endParaRPr>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dirty="0">
              <a:solidFill>
                <a:srgbClr val="000000"/>
              </a:solidFill>
            </a:endParaRPr>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33C5A5AA-8AEB-40D8-9843-5DCF354B100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37978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dirty="0">
              <a:solidFill>
                <a:srgbClr val="000000"/>
              </a:solidFill>
            </a:endParaRPr>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dirty="0">
              <a:solidFill>
                <a:srgbClr val="000000"/>
              </a:solidFill>
            </a:endParaRPr>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577351A4-C5DA-47FD-866E-815326DC32C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891662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B00CB-5E2B-48DE-B908-9C5BB848B28C}" type="slidenum">
              <a:rPr lang="en-US" smtClean="0"/>
              <a:t>‹#›</a:t>
            </a:fld>
            <a:endParaRPr lang="en-US"/>
          </a:p>
        </p:txBody>
      </p:sp>
    </p:spTree>
    <p:extLst>
      <p:ext uri="{BB962C8B-B14F-4D97-AF65-F5344CB8AC3E}">
        <p14:creationId xmlns:p14="http://schemas.microsoft.com/office/powerpoint/2010/main" val="1918785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0F86A22-25C5-4C16-AF76-8242E41115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48969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B00CB-5E2B-48DE-B908-9C5BB848B28C}" type="slidenum">
              <a:rPr lang="en-US" smtClean="0"/>
              <a:t>‹#›</a:t>
            </a:fld>
            <a:endParaRPr lang="en-US"/>
          </a:p>
        </p:txBody>
      </p:sp>
    </p:spTree>
    <p:extLst>
      <p:ext uri="{BB962C8B-B14F-4D97-AF65-F5344CB8AC3E}">
        <p14:creationId xmlns:p14="http://schemas.microsoft.com/office/powerpoint/2010/main" val="34967348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B00CB-5E2B-48DE-B908-9C5BB848B28C}" type="slidenum">
              <a:rPr lang="en-US" smtClean="0"/>
              <a:t>‹#›</a:t>
            </a:fld>
            <a:endParaRPr lang="en-US"/>
          </a:p>
        </p:txBody>
      </p:sp>
    </p:spTree>
    <p:extLst>
      <p:ext uri="{BB962C8B-B14F-4D97-AF65-F5344CB8AC3E}">
        <p14:creationId xmlns:p14="http://schemas.microsoft.com/office/powerpoint/2010/main" val="10270255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B00CB-5E2B-48DE-B908-9C5BB848B28C}" type="slidenum">
              <a:rPr lang="en-US" smtClean="0"/>
              <a:t>‹#›</a:t>
            </a:fld>
            <a:endParaRPr lang="en-US"/>
          </a:p>
        </p:txBody>
      </p:sp>
    </p:spTree>
    <p:extLst>
      <p:ext uri="{BB962C8B-B14F-4D97-AF65-F5344CB8AC3E}">
        <p14:creationId xmlns:p14="http://schemas.microsoft.com/office/powerpoint/2010/main" val="15048058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6B00CB-5E2B-48DE-B908-9C5BB848B28C}" type="slidenum">
              <a:rPr lang="en-US" smtClean="0"/>
              <a:t>‹#›</a:t>
            </a:fld>
            <a:endParaRPr lang="en-US"/>
          </a:p>
        </p:txBody>
      </p:sp>
    </p:spTree>
    <p:extLst>
      <p:ext uri="{BB962C8B-B14F-4D97-AF65-F5344CB8AC3E}">
        <p14:creationId xmlns:p14="http://schemas.microsoft.com/office/powerpoint/2010/main" val="36634499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6B00CB-5E2B-48DE-B908-9C5BB848B28C}" type="slidenum">
              <a:rPr lang="en-US" smtClean="0"/>
              <a:t>‹#›</a:t>
            </a:fld>
            <a:endParaRPr lang="en-US"/>
          </a:p>
        </p:txBody>
      </p:sp>
    </p:spTree>
    <p:extLst>
      <p:ext uri="{BB962C8B-B14F-4D97-AF65-F5344CB8AC3E}">
        <p14:creationId xmlns:p14="http://schemas.microsoft.com/office/powerpoint/2010/main" val="18399325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6B00CB-5E2B-48DE-B908-9C5BB848B28C}" type="slidenum">
              <a:rPr lang="en-US" smtClean="0"/>
              <a:t>‹#›</a:t>
            </a:fld>
            <a:endParaRPr lang="en-US"/>
          </a:p>
        </p:txBody>
      </p:sp>
    </p:spTree>
    <p:extLst>
      <p:ext uri="{BB962C8B-B14F-4D97-AF65-F5344CB8AC3E}">
        <p14:creationId xmlns:p14="http://schemas.microsoft.com/office/powerpoint/2010/main" val="14092090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B00CB-5E2B-48DE-B908-9C5BB848B28C}" type="slidenum">
              <a:rPr lang="en-US" smtClean="0"/>
              <a:t>‹#›</a:t>
            </a:fld>
            <a:endParaRPr lang="en-US"/>
          </a:p>
        </p:txBody>
      </p:sp>
    </p:spTree>
    <p:extLst>
      <p:ext uri="{BB962C8B-B14F-4D97-AF65-F5344CB8AC3E}">
        <p14:creationId xmlns:p14="http://schemas.microsoft.com/office/powerpoint/2010/main" val="27265067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B00CB-5E2B-48DE-B908-9C5BB848B28C}" type="slidenum">
              <a:rPr lang="en-US" smtClean="0"/>
              <a:t>‹#›</a:t>
            </a:fld>
            <a:endParaRPr lang="en-US"/>
          </a:p>
        </p:txBody>
      </p:sp>
    </p:spTree>
    <p:extLst>
      <p:ext uri="{BB962C8B-B14F-4D97-AF65-F5344CB8AC3E}">
        <p14:creationId xmlns:p14="http://schemas.microsoft.com/office/powerpoint/2010/main" val="22002500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B00CB-5E2B-48DE-B908-9C5BB848B28C}" type="slidenum">
              <a:rPr lang="en-US" smtClean="0"/>
              <a:t>‹#›</a:t>
            </a:fld>
            <a:endParaRPr lang="en-US"/>
          </a:p>
        </p:txBody>
      </p:sp>
    </p:spTree>
    <p:extLst>
      <p:ext uri="{BB962C8B-B14F-4D97-AF65-F5344CB8AC3E}">
        <p14:creationId xmlns:p14="http://schemas.microsoft.com/office/powerpoint/2010/main" val="18578089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B00CB-5E2B-48DE-B908-9C5BB848B28C}" type="slidenum">
              <a:rPr lang="en-US" smtClean="0"/>
              <a:t>‹#›</a:t>
            </a:fld>
            <a:endParaRPr lang="en-US"/>
          </a:p>
        </p:txBody>
      </p:sp>
    </p:spTree>
    <p:extLst>
      <p:ext uri="{BB962C8B-B14F-4D97-AF65-F5344CB8AC3E}">
        <p14:creationId xmlns:p14="http://schemas.microsoft.com/office/powerpoint/2010/main" val="941975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A7904B-644F-4906-9E28-6B6591623C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5148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ysClr val="windowText" lastClr="000000"/>
              </a:solidFill>
              <a:effectLst/>
              <a:uLnTx/>
              <a:uFillTx/>
            </a:endParaRPr>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ysClr val="windowText" lastClr="000000"/>
              </a:solidFill>
              <a:effectLst/>
              <a:uLnTx/>
              <a:uFillTx/>
            </a:endParaRPr>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1C879E58-4D30-47E2-8529-A3EA97E63DAF}"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176047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6B00CB-5E2B-48DE-B908-9C5BB848B2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2016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6B00CB-5E2B-48DE-B908-9C5BB848B2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8693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6B00CB-5E2B-48DE-B908-9C5BB848B2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0683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6B00CB-5E2B-48DE-B908-9C5BB848B2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2264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6B00CB-5E2B-48DE-B908-9C5BB848B2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4540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6B00CB-5E2B-48DE-B908-9C5BB848B2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5325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6B00CB-5E2B-48DE-B908-9C5BB848B2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768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6B00CB-5E2B-48DE-B908-9C5BB848B2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3194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6B00CB-5E2B-48DE-B908-9C5BB848B2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414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image" Target="../media/image1.jpeg"/><Relationship Id="rId2" Type="http://schemas.openxmlformats.org/officeDocument/2006/relationships/slideLayout" Target="../slideLayouts/slideLayout122.xml"/><Relationship Id="rId16" Type="http://schemas.openxmlformats.org/officeDocument/2006/relationships/theme" Target="../theme/theme10.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1.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theme" Target="../theme/theme12.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3.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1.jpeg"/><Relationship Id="rId4" Type="http://schemas.openxmlformats.org/officeDocument/2006/relationships/slideLayout" Target="../slideLayouts/slideLayout4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1.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5.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theme" Target="../theme/theme6.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8.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3" Type="http://schemas.openxmlformats.org/officeDocument/2006/relationships/slideLayout" Target="../slideLayouts/slideLayout104.xml"/><Relationship Id="rId21" Type="http://schemas.openxmlformats.org/officeDocument/2006/relationships/image" Target="../media/image6.jpeg"/><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theme" Target="../theme/theme9.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hlink">
                <a:gamma/>
                <a:tint val="60392"/>
                <a:invGamma/>
              </a:schemeClr>
            </a:gs>
          </a:gsLst>
          <a:lin ang="5400000" scaled="1"/>
        </a:gradFill>
        <a:effectLst/>
      </p:bgPr>
    </p:bg>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118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118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pPr>
            <a:endParaRPr lang="en-US">
              <a:solidFill>
                <a:srgbClr val="000000"/>
              </a:solidFill>
            </a:endParaRPr>
          </a:p>
        </p:txBody>
      </p:sp>
      <p:sp>
        <p:nvSpPr>
          <p:cNvPr id="22118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pPr>
            <a:endParaRPr lang="en-US">
              <a:solidFill>
                <a:srgbClr val="000000"/>
              </a:solidFill>
            </a:endParaRPr>
          </a:p>
        </p:txBody>
      </p:sp>
      <p:sp>
        <p:nvSpPr>
          <p:cNvPr id="22119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pPr>
            <a:fld id="{500D2413-D9A2-4886-A10F-F2B95A066FB9}"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570758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290" name="Picture 3"/>
          <p:cNvPicPr>
            <a:picLocks noChangeAspect="1"/>
          </p:cNvPicPr>
          <p:nvPr userDrawn="1"/>
        </p:nvPicPr>
        <p:blipFill>
          <a:blip r:embed="rId17">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12291" name="Title Placeholder 1"/>
          <p:cNvSpPr>
            <a:spLocks noGrp="1"/>
          </p:cNvSpPr>
          <p:nvPr>
            <p:ph type="title"/>
          </p:nvPr>
        </p:nvSpPr>
        <p:spPr bwMode="auto">
          <a:xfrm>
            <a:off x="609600" y="26988"/>
            <a:ext cx="109728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2292" name="Text Placeholder 2"/>
          <p:cNvSpPr>
            <a:spLocks noGrp="1"/>
          </p:cNvSpPr>
          <p:nvPr>
            <p:ph type="body" idx="1"/>
          </p:nvPr>
        </p:nvSpPr>
        <p:spPr bwMode="auto">
          <a:xfrm>
            <a:off x="609600" y="1471613"/>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2"/>
          </p:nvPr>
        </p:nvSpPr>
        <p:spPr>
          <a:xfrm>
            <a:off x="9144000" y="6492878"/>
            <a:ext cx="2844800" cy="365125"/>
          </a:xfrm>
          <a:prstGeom prst="rect">
            <a:avLst/>
          </a:prstGeom>
        </p:spPr>
        <p:txBody>
          <a:bodyPr/>
          <a:lstStyle>
            <a:lvl1pPr algn="r" fontAlgn="auto">
              <a:spcBef>
                <a:spcPts val="0"/>
              </a:spcBef>
              <a:spcAft>
                <a:spcPts val="0"/>
              </a:spcAft>
              <a:defRPr sz="788">
                <a:solidFill>
                  <a:prstClr val="black"/>
                </a:solidFill>
                <a:latin typeface="Arial" pitchFamily="34" charset="0"/>
                <a:cs typeface="Arial" pitchFamily="34" charset="0"/>
              </a:defRPr>
            </a:lvl1pPr>
          </a:lstStyle>
          <a:p>
            <a:pPr>
              <a:defRPr/>
            </a:pPr>
            <a:fld id="{7D091C4B-9EA6-41AA-8FF1-41653E2DBBBE}" type="slidenum">
              <a:rPr lang="en-US" smtClean="0"/>
              <a:pPr>
                <a:defRPr/>
              </a:pPr>
              <a:t>‹#›</a:t>
            </a:fld>
            <a:endParaRPr lang="en-US" dirty="0"/>
          </a:p>
        </p:txBody>
      </p:sp>
    </p:spTree>
    <p:extLst>
      <p:ext uri="{BB962C8B-B14F-4D97-AF65-F5344CB8AC3E}">
        <p14:creationId xmlns:p14="http://schemas.microsoft.com/office/powerpoint/2010/main" val="314177366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5" r:id="rId15"/>
  </p:sldLayoutIdLst>
  <p:hf sldNum="0" hdr="0" ftr="0" dt="0"/>
  <p:txStyles>
    <p:titleStyle>
      <a:lvl1pPr algn="l" rtl="0" eaLnBrk="0" fontAlgn="base" hangingPunct="0">
        <a:lnSpc>
          <a:spcPct val="95000"/>
        </a:lnSpc>
        <a:spcBef>
          <a:spcPts val="450"/>
        </a:spcBef>
        <a:spcAft>
          <a:spcPts val="450"/>
        </a:spcAft>
        <a:defRPr sz="2550" b="1" kern="1200">
          <a:solidFill>
            <a:schemeClr val="tx1"/>
          </a:solidFill>
          <a:latin typeface="+mj-lt"/>
          <a:ea typeface="+mj-ea"/>
          <a:cs typeface="+mj-cs"/>
        </a:defRPr>
      </a:lvl1pPr>
      <a:lvl2pPr algn="l" rtl="0" eaLnBrk="0" fontAlgn="base" hangingPunct="0">
        <a:lnSpc>
          <a:spcPct val="95000"/>
        </a:lnSpc>
        <a:spcBef>
          <a:spcPts val="450"/>
        </a:spcBef>
        <a:spcAft>
          <a:spcPts val="450"/>
        </a:spcAft>
        <a:defRPr sz="2550" b="1">
          <a:solidFill>
            <a:schemeClr val="tx1"/>
          </a:solidFill>
          <a:latin typeface="Calibri" pitchFamily="34" charset="0"/>
        </a:defRPr>
      </a:lvl2pPr>
      <a:lvl3pPr algn="l" rtl="0" eaLnBrk="0" fontAlgn="base" hangingPunct="0">
        <a:lnSpc>
          <a:spcPct val="95000"/>
        </a:lnSpc>
        <a:spcBef>
          <a:spcPts val="450"/>
        </a:spcBef>
        <a:spcAft>
          <a:spcPts val="450"/>
        </a:spcAft>
        <a:defRPr sz="2550" b="1">
          <a:solidFill>
            <a:schemeClr val="tx1"/>
          </a:solidFill>
          <a:latin typeface="Calibri" pitchFamily="34" charset="0"/>
        </a:defRPr>
      </a:lvl3pPr>
      <a:lvl4pPr algn="l" rtl="0" eaLnBrk="0" fontAlgn="base" hangingPunct="0">
        <a:lnSpc>
          <a:spcPct val="95000"/>
        </a:lnSpc>
        <a:spcBef>
          <a:spcPts val="450"/>
        </a:spcBef>
        <a:spcAft>
          <a:spcPts val="450"/>
        </a:spcAft>
        <a:defRPr sz="2550" b="1">
          <a:solidFill>
            <a:schemeClr val="tx1"/>
          </a:solidFill>
          <a:latin typeface="Calibri" pitchFamily="34" charset="0"/>
        </a:defRPr>
      </a:lvl4pPr>
      <a:lvl5pPr algn="l" rtl="0" eaLnBrk="0" fontAlgn="base" hangingPunct="0">
        <a:lnSpc>
          <a:spcPct val="95000"/>
        </a:lnSpc>
        <a:spcBef>
          <a:spcPts val="450"/>
        </a:spcBef>
        <a:spcAft>
          <a:spcPts val="450"/>
        </a:spcAft>
        <a:defRPr sz="2550" b="1">
          <a:solidFill>
            <a:schemeClr val="tx1"/>
          </a:solidFill>
          <a:latin typeface="Calibri" pitchFamily="34" charset="0"/>
        </a:defRPr>
      </a:lvl5pPr>
      <a:lvl6pPr marL="342900" algn="l" rtl="0" fontAlgn="base">
        <a:lnSpc>
          <a:spcPct val="95000"/>
        </a:lnSpc>
        <a:spcBef>
          <a:spcPts val="450"/>
        </a:spcBef>
        <a:spcAft>
          <a:spcPts val="450"/>
        </a:spcAft>
        <a:defRPr sz="2550" b="1">
          <a:solidFill>
            <a:schemeClr val="tx1"/>
          </a:solidFill>
          <a:latin typeface="Calibri" pitchFamily="34" charset="0"/>
        </a:defRPr>
      </a:lvl6pPr>
      <a:lvl7pPr marL="685800" algn="l" rtl="0" fontAlgn="base">
        <a:lnSpc>
          <a:spcPct val="95000"/>
        </a:lnSpc>
        <a:spcBef>
          <a:spcPts val="450"/>
        </a:spcBef>
        <a:spcAft>
          <a:spcPts val="450"/>
        </a:spcAft>
        <a:defRPr sz="2550" b="1">
          <a:solidFill>
            <a:schemeClr val="tx1"/>
          </a:solidFill>
          <a:latin typeface="Calibri" pitchFamily="34" charset="0"/>
        </a:defRPr>
      </a:lvl7pPr>
      <a:lvl8pPr marL="1028700" algn="l" rtl="0" fontAlgn="base">
        <a:lnSpc>
          <a:spcPct val="95000"/>
        </a:lnSpc>
        <a:spcBef>
          <a:spcPts val="450"/>
        </a:spcBef>
        <a:spcAft>
          <a:spcPts val="450"/>
        </a:spcAft>
        <a:defRPr sz="2550" b="1">
          <a:solidFill>
            <a:schemeClr val="tx1"/>
          </a:solidFill>
          <a:latin typeface="Calibri" pitchFamily="34" charset="0"/>
        </a:defRPr>
      </a:lvl8pPr>
      <a:lvl9pPr marL="1371600" algn="l" rtl="0" fontAlgn="base">
        <a:lnSpc>
          <a:spcPct val="95000"/>
        </a:lnSpc>
        <a:spcBef>
          <a:spcPts val="450"/>
        </a:spcBef>
        <a:spcAft>
          <a:spcPts val="450"/>
        </a:spcAft>
        <a:defRPr sz="2550" b="1">
          <a:solidFill>
            <a:schemeClr val="tx1"/>
          </a:solidFill>
          <a:latin typeface="Calibri" pitchFamily="34" charset="0"/>
        </a:defRPr>
      </a:lvl9pPr>
    </p:titleStyle>
    <p:bodyStyle>
      <a:lvl1pPr marL="257175" indent="-257175" algn="l" rtl="0" eaLnBrk="0" fontAlgn="base" hangingPunct="0">
        <a:lnSpc>
          <a:spcPct val="95000"/>
        </a:lnSpc>
        <a:spcBef>
          <a:spcPct val="20000"/>
        </a:spcBef>
        <a:spcAft>
          <a:spcPct val="0"/>
        </a:spcAft>
        <a:buClr>
          <a:srgbClr val="01698F"/>
        </a:buClr>
        <a:buFont typeface="Arial" charset="0"/>
        <a:buChar char="•"/>
        <a:defRPr sz="2400" kern="1200">
          <a:solidFill>
            <a:schemeClr val="tx1"/>
          </a:solidFill>
          <a:latin typeface="+mn-lt"/>
          <a:ea typeface="+mn-ea"/>
          <a:cs typeface="+mn-cs"/>
        </a:defRPr>
      </a:lvl1pPr>
      <a:lvl2pPr marL="557213" indent="-214313" algn="l" rtl="0" eaLnBrk="0" fontAlgn="base" hangingPunct="0">
        <a:lnSpc>
          <a:spcPct val="95000"/>
        </a:lnSpc>
        <a:spcBef>
          <a:spcPct val="20000"/>
        </a:spcBef>
        <a:spcAft>
          <a:spcPct val="0"/>
        </a:spcAft>
        <a:buClr>
          <a:srgbClr val="01698F"/>
        </a:buClr>
        <a:buFont typeface="Arial" charset="0"/>
        <a:buChar char="–"/>
        <a:defRPr sz="2100" kern="1200">
          <a:solidFill>
            <a:schemeClr val="tx1"/>
          </a:solidFill>
          <a:latin typeface="+mn-lt"/>
          <a:ea typeface="+mn-ea"/>
          <a:cs typeface="+mn-cs"/>
        </a:defRPr>
      </a:lvl2pPr>
      <a:lvl3pPr marL="857250" indent="-171450" algn="l" rtl="0" eaLnBrk="0" fontAlgn="base" hangingPunct="0">
        <a:lnSpc>
          <a:spcPct val="95000"/>
        </a:lnSpc>
        <a:spcBef>
          <a:spcPct val="20000"/>
        </a:spcBef>
        <a:spcAft>
          <a:spcPct val="0"/>
        </a:spcAft>
        <a:buClr>
          <a:srgbClr val="01698F"/>
        </a:buClr>
        <a:buFont typeface="Arial" charset="0"/>
        <a:buChar char="•"/>
        <a:defRPr sz="1800" kern="1200">
          <a:solidFill>
            <a:schemeClr val="tx1"/>
          </a:solidFill>
          <a:latin typeface="+mn-lt"/>
          <a:ea typeface="+mn-ea"/>
          <a:cs typeface="+mn-cs"/>
        </a:defRPr>
      </a:lvl3pPr>
      <a:lvl4pPr marL="1200150" indent="-171450" algn="l" rtl="0" eaLnBrk="0" fontAlgn="base" hangingPunct="0">
        <a:lnSpc>
          <a:spcPct val="95000"/>
        </a:lnSpc>
        <a:spcBef>
          <a:spcPct val="20000"/>
        </a:spcBef>
        <a:spcAft>
          <a:spcPct val="0"/>
        </a:spcAft>
        <a:buClr>
          <a:srgbClr val="01698F"/>
        </a:buClr>
        <a:buFont typeface="Arial" charset="0"/>
        <a:buChar char="–"/>
        <a:defRPr sz="1500" kern="1200">
          <a:solidFill>
            <a:schemeClr val="tx1"/>
          </a:solidFill>
          <a:latin typeface="+mn-lt"/>
          <a:ea typeface="+mn-ea"/>
          <a:cs typeface="+mn-cs"/>
        </a:defRPr>
      </a:lvl4pPr>
      <a:lvl5pPr marL="1543050" indent="-171450" algn="l" rtl="0" eaLnBrk="0" fontAlgn="base" hangingPunct="0">
        <a:lnSpc>
          <a:spcPct val="95000"/>
        </a:lnSpc>
        <a:spcBef>
          <a:spcPct val="20000"/>
        </a:spcBef>
        <a:spcAft>
          <a:spcPct val="0"/>
        </a:spcAft>
        <a:buClr>
          <a:srgbClr val="01698F"/>
        </a:buClr>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10D05-000A-4CA4-AA0A-39C638B9F978}" type="slidenum">
              <a:rPr lang="en-US" smtClean="0"/>
              <a:t>‹#›</a:t>
            </a:fld>
            <a:endParaRPr lang="en-US"/>
          </a:p>
        </p:txBody>
      </p:sp>
    </p:spTree>
    <p:extLst>
      <p:ext uri="{BB962C8B-B14F-4D97-AF65-F5344CB8AC3E}">
        <p14:creationId xmlns:p14="http://schemas.microsoft.com/office/powerpoint/2010/main" val="265641624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93C59-81C0-45F8-AC2A-A27E08DE52AD}" type="datetimeFigureOut">
              <a:rPr lang="en-US" smtClean="0"/>
              <a:t>9/18/2019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8B536-E1C5-4B20-A60A-53F869607815}" type="slidenum">
              <a:rPr lang="en-US" smtClean="0"/>
              <a:t>‹#›</a:t>
            </a:fld>
            <a:endParaRPr lang="en-US"/>
          </a:p>
        </p:txBody>
      </p:sp>
    </p:spTree>
    <p:extLst>
      <p:ext uri="{BB962C8B-B14F-4D97-AF65-F5344CB8AC3E}">
        <p14:creationId xmlns:p14="http://schemas.microsoft.com/office/powerpoint/2010/main" val="254389158"/>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FA4A50-9A18-4CB9-96E5-A04E59C3D3CA}" type="datetimeFigureOut">
              <a:rPr lang="en-US" smtClean="0"/>
              <a:t>9/18/2019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F42B759-EAB5-4746-89A2-AE24CA3E4E5C}" type="slidenum">
              <a:rPr lang="en-US" smtClean="0"/>
              <a:t>‹#›</a:t>
            </a:fld>
            <a:endParaRPr lang="en-US"/>
          </a:p>
        </p:txBody>
      </p:sp>
    </p:spTree>
    <p:extLst>
      <p:ext uri="{BB962C8B-B14F-4D97-AF65-F5344CB8AC3E}">
        <p14:creationId xmlns:p14="http://schemas.microsoft.com/office/powerpoint/2010/main" val="1268817314"/>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20486-2BB7-4B30-B19E-95FBB3C6A5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34633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290" name="Picture 3"/>
          <p:cNvPicPr>
            <a:picLocks noChangeAspect="1"/>
          </p:cNvPicPr>
          <p:nvPr userDrawn="1"/>
        </p:nvPicPr>
        <p:blipFill>
          <a:blip r:embed="rId18">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12291" name="Title Placeholder 1"/>
          <p:cNvSpPr>
            <a:spLocks noGrp="1"/>
          </p:cNvSpPr>
          <p:nvPr>
            <p:ph type="title"/>
          </p:nvPr>
        </p:nvSpPr>
        <p:spPr bwMode="auto">
          <a:xfrm>
            <a:off x="609600" y="26988"/>
            <a:ext cx="109728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2292" name="Text Placeholder 2"/>
          <p:cNvSpPr>
            <a:spLocks noGrp="1"/>
          </p:cNvSpPr>
          <p:nvPr>
            <p:ph type="body" idx="1"/>
          </p:nvPr>
        </p:nvSpPr>
        <p:spPr bwMode="auto">
          <a:xfrm>
            <a:off x="609600" y="1471613"/>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2"/>
          </p:nvPr>
        </p:nvSpPr>
        <p:spPr>
          <a:xfrm>
            <a:off x="9144000" y="6492876"/>
            <a:ext cx="2844800" cy="365125"/>
          </a:xfrm>
          <a:prstGeom prst="rect">
            <a:avLst/>
          </a:prstGeom>
        </p:spPr>
        <p:txBody>
          <a:bodyPr/>
          <a:lstStyle>
            <a:lvl1pPr algn="r" fontAlgn="auto">
              <a:spcBef>
                <a:spcPts val="0"/>
              </a:spcBef>
              <a:spcAft>
                <a:spcPts val="0"/>
              </a:spcAft>
              <a:defRPr sz="1050">
                <a:solidFill>
                  <a:prstClr val="black"/>
                </a:solidFill>
                <a:latin typeface="Arial" pitchFamily="34" charset="0"/>
                <a:cs typeface="Arial" pitchFamily="34" charset="0"/>
              </a:defRPr>
            </a:lvl1pPr>
          </a:lstStyle>
          <a:p>
            <a:pPr>
              <a:defRPr/>
            </a:pPr>
            <a:fld id="{7D091C4B-9EA6-41AA-8FF1-41653E2DBBBE}" type="slidenum">
              <a:rPr lang="en-US"/>
              <a:pPr>
                <a:defRPr/>
              </a:pPr>
              <a:t>‹#›</a:t>
            </a:fld>
            <a:endParaRPr lang="en-US" dirty="0"/>
          </a:p>
        </p:txBody>
      </p:sp>
    </p:spTree>
    <p:extLst>
      <p:ext uri="{BB962C8B-B14F-4D97-AF65-F5344CB8AC3E}">
        <p14:creationId xmlns:p14="http://schemas.microsoft.com/office/powerpoint/2010/main" val="170199895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4" r:id="rId16"/>
  </p:sldLayoutIdLst>
  <p:hf sldNum="0" hdr="0" ftr="0" dt="0"/>
  <p:txStyles>
    <p:titleStyle>
      <a:lvl1pPr algn="l" rtl="0" eaLnBrk="0" fontAlgn="base" hangingPunct="0">
        <a:lnSpc>
          <a:spcPct val="95000"/>
        </a:lnSpc>
        <a:spcBef>
          <a:spcPts val="600"/>
        </a:spcBef>
        <a:spcAft>
          <a:spcPts val="600"/>
        </a:spcAft>
        <a:defRPr sz="3400" b="1" kern="1200">
          <a:solidFill>
            <a:schemeClr val="tx1"/>
          </a:solidFill>
          <a:latin typeface="+mj-lt"/>
          <a:ea typeface="+mj-ea"/>
          <a:cs typeface="+mj-cs"/>
        </a:defRPr>
      </a:lvl1pPr>
      <a:lvl2pPr algn="l" rtl="0" eaLnBrk="0" fontAlgn="base" hangingPunct="0">
        <a:lnSpc>
          <a:spcPct val="95000"/>
        </a:lnSpc>
        <a:spcBef>
          <a:spcPts val="600"/>
        </a:spcBef>
        <a:spcAft>
          <a:spcPts val="600"/>
        </a:spcAft>
        <a:defRPr sz="3400" b="1">
          <a:solidFill>
            <a:schemeClr val="tx1"/>
          </a:solidFill>
          <a:latin typeface="Calibri" pitchFamily="34" charset="0"/>
        </a:defRPr>
      </a:lvl2pPr>
      <a:lvl3pPr algn="l" rtl="0" eaLnBrk="0" fontAlgn="base" hangingPunct="0">
        <a:lnSpc>
          <a:spcPct val="95000"/>
        </a:lnSpc>
        <a:spcBef>
          <a:spcPts val="600"/>
        </a:spcBef>
        <a:spcAft>
          <a:spcPts val="600"/>
        </a:spcAft>
        <a:defRPr sz="3400" b="1">
          <a:solidFill>
            <a:schemeClr val="tx1"/>
          </a:solidFill>
          <a:latin typeface="Calibri" pitchFamily="34" charset="0"/>
        </a:defRPr>
      </a:lvl3pPr>
      <a:lvl4pPr algn="l" rtl="0" eaLnBrk="0" fontAlgn="base" hangingPunct="0">
        <a:lnSpc>
          <a:spcPct val="95000"/>
        </a:lnSpc>
        <a:spcBef>
          <a:spcPts val="600"/>
        </a:spcBef>
        <a:spcAft>
          <a:spcPts val="600"/>
        </a:spcAft>
        <a:defRPr sz="3400" b="1">
          <a:solidFill>
            <a:schemeClr val="tx1"/>
          </a:solidFill>
          <a:latin typeface="Calibri" pitchFamily="34" charset="0"/>
        </a:defRPr>
      </a:lvl4pPr>
      <a:lvl5pPr algn="l" rtl="0" eaLnBrk="0" fontAlgn="base" hangingPunct="0">
        <a:lnSpc>
          <a:spcPct val="95000"/>
        </a:lnSpc>
        <a:spcBef>
          <a:spcPts val="600"/>
        </a:spcBef>
        <a:spcAft>
          <a:spcPts val="600"/>
        </a:spcAft>
        <a:defRPr sz="3400" b="1">
          <a:solidFill>
            <a:schemeClr val="tx1"/>
          </a:solidFill>
          <a:latin typeface="Calibri" pitchFamily="34" charset="0"/>
        </a:defRPr>
      </a:lvl5pPr>
      <a:lvl6pPr marL="457200" algn="l" rtl="0" fontAlgn="base">
        <a:lnSpc>
          <a:spcPct val="95000"/>
        </a:lnSpc>
        <a:spcBef>
          <a:spcPts val="600"/>
        </a:spcBef>
        <a:spcAft>
          <a:spcPts val="600"/>
        </a:spcAft>
        <a:defRPr sz="3400" b="1">
          <a:solidFill>
            <a:schemeClr val="tx1"/>
          </a:solidFill>
          <a:latin typeface="Calibri" pitchFamily="34" charset="0"/>
        </a:defRPr>
      </a:lvl6pPr>
      <a:lvl7pPr marL="914400" algn="l" rtl="0" fontAlgn="base">
        <a:lnSpc>
          <a:spcPct val="95000"/>
        </a:lnSpc>
        <a:spcBef>
          <a:spcPts val="600"/>
        </a:spcBef>
        <a:spcAft>
          <a:spcPts val="600"/>
        </a:spcAft>
        <a:defRPr sz="3400" b="1">
          <a:solidFill>
            <a:schemeClr val="tx1"/>
          </a:solidFill>
          <a:latin typeface="Calibri" pitchFamily="34" charset="0"/>
        </a:defRPr>
      </a:lvl7pPr>
      <a:lvl8pPr marL="1371600" algn="l" rtl="0" fontAlgn="base">
        <a:lnSpc>
          <a:spcPct val="95000"/>
        </a:lnSpc>
        <a:spcBef>
          <a:spcPts val="600"/>
        </a:spcBef>
        <a:spcAft>
          <a:spcPts val="600"/>
        </a:spcAft>
        <a:defRPr sz="3400" b="1">
          <a:solidFill>
            <a:schemeClr val="tx1"/>
          </a:solidFill>
          <a:latin typeface="Calibri" pitchFamily="34" charset="0"/>
        </a:defRPr>
      </a:lvl8pPr>
      <a:lvl9pPr marL="1828800" algn="l" rtl="0" fontAlgn="base">
        <a:lnSpc>
          <a:spcPct val="95000"/>
        </a:lnSpc>
        <a:spcBef>
          <a:spcPts val="600"/>
        </a:spcBef>
        <a:spcAft>
          <a:spcPts val="600"/>
        </a:spcAft>
        <a:defRPr sz="3400" b="1">
          <a:solidFill>
            <a:schemeClr val="tx1"/>
          </a:solidFill>
          <a:latin typeface="Calibri" pitchFamily="34" charset="0"/>
        </a:defRPr>
      </a:lvl9pPr>
    </p:titleStyle>
    <p:bodyStyle>
      <a:lvl1pPr marL="342900" indent="-342900" algn="l" rtl="0" eaLnBrk="0" fontAlgn="base" hangingPunct="0">
        <a:lnSpc>
          <a:spcPct val="95000"/>
        </a:lnSpc>
        <a:spcBef>
          <a:spcPct val="20000"/>
        </a:spcBef>
        <a:spcAft>
          <a:spcPct val="0"/>
        </a:spcAft>
        <a:buClr>
          <a:srgbClr val="01698F"/>
        </a:buClr>
        <a:buFont typeface="Arial" charset="0"/>
        <a:buChar char="•"/>
        <a:defRPr sz="3200" kern="12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lr>
          <a:srgbClr val="01698F"/>
        </a:buClr>
        <a:buFont typeface="Arial" charset="0"/>
        <a:buChar char="–"/>
        <a:defRPr sz="2800" kern="1200">
          <a:solidFill>
            <a:schemeClr val="tx1"/>
          </a:solidFill>
          <a:latin typeface="+mn-lt"/>
          <a:ea typeface="+mn-ea"/>
          <a:cs typeface="+mn-cs"/>
        </a:defRPr>
      </a:lvl2pPr>
      <a:lvl3pPr marL="1143000" indent="-228600" algn="l" rtl="0" eaLnBrk="0" fontAlgn="base" hangingPunct="0">
        <a:lnSpc>
          <a:spcPct val="95000"/>
        </a:lnSpc>
        <a:spcBef>
          <a:spcPct val="20000"/>
        </a:spcBef>
        <a:spcAft>
          <a:spcPct val="0"/>
        </a:spcAft>
        <a:buClr>
          <a:srgbClr val="01698F"/>
        </a:buClr>
        <a:buFont typeface="Arial" charset="0"/>
        <a:buChar char="•"/>
        <a:defRPr sz="2400" kern="1200">
          <a:solidFill>
            <a:schemeClr val="tx1"/>
          </a:solidFill>
          <a:latin typeface="+mn-lt"/>
          <a:ea typeface="+mn-ea"/>
          <a:cs typeface="+mn-cs"/>
        </a:defRPr>
      </a:lvl3pPr>
      <a:lvl4pPr marL="1600200" indent="-228600" algn="l" rtl="0" eaLnBrk="0" fontAlgn="base" hangingPunct="0">
        <a:lnSpc>
          <a:spcPct val="95000"/>
        </a:lnSpc>
        <a:spcBef>
          <a:spcPct val="20000"/>
        </a:spcBef>
        <a:spcAft>
          <a:spcPct val="0"/>
        </a:spcAft>
        <a:buClr>
          <a:srgbClr val="01698F"/>
        </a:buClr>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5000"/>
        </a:lnSpc>
        <a:spcBef>
          <a:spcPct val="20000"/>
        </a:spcBef>
        <a:spcAft>
          <a:spcPct val="0"/>
        </a:spcAft>
        <a:buClr>
          <a:srgbClr val="01698F"/>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10"/>
          <a:srcRect/>
          <a:stretch>
            <a:fillRect/>
          </a:stretch>
        </p:blipFill>
        <p:spPr bwMode="auto">
          <a:xfrm>
            <a:off x="0" y="0"/>
            <a:ext cx="12192000" cy="6858000"/>
          </a:xfrm>
          <a:prstGeom prst="rect">
            <a:avLst/>
          </a:prstGeom>
          <a:noFill/>
          <a:ln w="9525">
            <a:noFill/>
            <a:miter lim="800000"/>
            <a:headEnd/>
            <a:tailEnd/>
          </a:ln>
        </p:spPr>
      </p:pic>
      <p:sp>
        <p:nvSpPr>
          <p:cNvPr id="1027" name="Title Placeholder 1"/>
          <p:cNvSpPr>
            <a:spLocks noGrp="1"/>
          </p:cNvSpPr>
          <p:nvPr>
            <p:ph type="title"/>
          </p:nvPr>
        </p:nvSpPr>
        <p:spPr bwMode="auto">
          <a:xfrm>
            <a:off x="609600" y="26988"/>
            <a:ext cx="109728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609600" y="1471613"/>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218084" y="6492876"/>
            <a:ext cx="2844800" cy="365125"/>
          </a:xfrm>
          <a:prstGeom prst="rect">
            <a:avLst/>
          </a:prstGeom>
        </p:spPr>
        <p:txBody>
          <a:bodyPr/>
          <a:lstStyle>
            <a:defPPr>
              <a:defRPr lang="en-US"/>
            </a:defPPr>
            <a:lvl1pPr algn="r" rtl="0" fontAlgn="base">
              <a:spcBef>
                <a:spcPct val="0"/>
              </a:spcBef>
              <a:spcAft>
                <a:spcPct val="0"/>
              </a:spcAft>
              <a:defRPr sz="1050" kern="1200">
                <a:solidFill>
                  <a:srgbClr val="01698F"/>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A8D8327A-A38C-4EE4-862F-BE786B4F26A4}"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9196361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hf sldNum="0" hdr="0" ftr="0" dt="0"/>
  <p:txStyles>
    <p:titleStyle>
      <a:lvl1pPr algn="l" rtl="0" eaLnBrk="0" fontAlgn="base" hangingPunct="0">
        <a:lnSpc>
          <a:spcPct val="95000"/>
        </a:lnSpc>
        <a:spcBef>
          <a:spcPts val="600"/>
        </a:spcBef>
        <a:spcAft>
          <a:spcPts val="600"/>
        </a:spcAft>
        <a:defRPr sz="3400" b="1" kern="1200">
          <a:solidFill>
            <a:schemeClr val="tx1"/>
          </a:solidFill>
          <a:latin typeface="+mj-lt"/>
          <a:ea typeface="+mj-ea"/>
          <a:cs typeface="+mj-cs"/>
        </a:defRPr>
      </a:lvl1pPr>
      <a:lvl2pPr algn="l" rtl="0" eaLnBrk="0" fontAlgn="base" hangingPunct="0">
        <a:lnSpc>
          <a:spcPct val="95000"/>
        </a:lnSpc>
        <a:spcBef>
          <a:spcPts val="600"/>
        </a:spcBef>
        <a:spcAft>
          <a:spcPts val="600"/>
        </a:spcAft>
        <a:defRPr sz="3400" b="1">
          <a:solidFill>
            <a:schemeClr val="tx1"/>
          </a:solidFill>
          <a:latin typeface="Calibri" pitchFamily="34" charset="0"/>
        </a:defRPr>
      </a:lvl2pPr>
      <a:lvl3pPr algn="l" rtl="0" eaLnBrk="0" fontAlgn="base" hangingPunct="0">
        <a:lnSpc>
          <a:spcPct val="95000"/>
        </a:lnSpc>
        <a:spcBef>
          <a:spcPts val="600"/>
        </a:spcBef>
        <a:spcAft>
          <a:spcPts val="600"/>
        </a:spcAft>
        <a:defRPr sz="3400" b="1">
          <a:solidFill>
            <a:schemeClr val="tx1"/>
          </a:solidFill>
          <a:latin typeface="Calibri" pitchFamily="34" charset="0"/>
        </a:defRPr>
      </a:lvl3pPr>
      <a:lvl4pPr algn="l" rtl="0" eaLnBrk="0" fontAlgn="base" hangingPunct="0">
        <a:lnSpc>
          <a:spcPct val="95000"/>
        </a:lnSpc>
        <a:spcBef>
          <a:spcPts val="600"/>
        </a:spcBef>
        <a:spcAft>
          <a:spcPts val="600"/>
        </a:spcAft>
        <a:defRPr sz="3400" b="1">
          <a:solidFill>
            <a:schemeClr val="tx1"/>
          </a:solidFill>
          <a:latin typeface="Calibri" pitchFamily="34" charset="0"/>
        </a:defRPr>
      </a:lvl4pPr>
      <a:lvl5pPr algn="l" rtl="0" eaLnBrk="0" fontAlgn="base" hangingPunct="0">
        <a:lnSpc>
          <a:spcPct val="95000"/>
        </a:lnSpc>
        <a:spcBef>
          <a:spcPts val="600"/>
        </a:spcBef>
        <a:spcAft>
          <a:spcPts val="600"/>
        </a:spcAft>
        <a:defRPr sz="3400" b="1">
          <a:solidFill>
            <a:schemeClr val="tx1"/>
          </a:solidFill>
          <a:latin typeface="Calibri" pitchFamily="34" charset="0"/>
        </a:defRPr>
      </a:lvl5pPr>
      <a:lvl6pPr marL="457200" algn="l" rtl="0" fontAlgn="base">
        <a:lnSpc>
          <a:spcPct val="95000"/>
        </a:lnSpc>
        <a:spcBef>
          <a:spcPts val="600"/>
        </a:spcBef>
        <a:spcAft>
          <a:spcPts val="600"/>
        </a:spcAft>
        <a:defRPr sz="3400" b="1">
          <a:solidFill>
            <a:schemeClr val="tx1"/>
          </a:solidFill>
          <a:latin typeface="Calibri" pitchFamily="34" charset="0"/>
        </a:defRPr>
      </a:lvl6pPr>
      <a:lvl7pPr marL="914400" algn="l" rtl="0" fontAlgn="base">
        <a:lnSpc>
          <a:spcPct val="95000"/>
        </a:lnSpc>
        <a:spcBef>
          <a:spcPts val="600"/>
        </a:spcBef>
        <a:spcAft>
          <a:spcPts val="600"/>
        </a:spcAft>
        <a:defRPr sz="3400" b="1">
          <a:solidFill>
            <a:schemeClr val="tx1"/>
          </a:solidFill>
          <a:latin typeface="Calibri" pitchFamily="34" charset="0"/>
        </a:defRPr>
      </a:lvl7pPr>
      <a:lvl8pPr marL="1371600" algn="l" rtl="0" fontAlgn="base">
        <a:lnSpc>
          <a:spcPct val="95000"/>
        </a:lnSpc>
        <a:spcBef>
          <a:spcPts val="600"/>
        </a:spcBef>
        <a:spcAft>
          <a:spcPts val="600"/>
        </a:spcAft>
        <a:defRPr sz="3400" b="1">
          <a:solidFill>
            <a:schemeClr val="tx1"/>
          </a:solidFill>
          <a:latin typeface="Calibri" pitchFamily="34" charset="0"/>
        </a:defRPr>
      </a:lvl8pPr>
      <a:lvl9pPr marL="1828800" algn="l" rtl="0" fontAlgn="base">
        <a:lnSpc>
          <a:spcPct val="95000"/>
        </a:lnSpc>
        <a:spcBef>
          <a:spcPts val="600"/>
        </a:spcBef>
        <a:spcAft>
          <a:spcPts val="600"/>
        </a:spcAft>
        <a:defRPr sz="3400" b="1">
          <a:solidFill>
            <a:schemeClr val="tx1"/>
          </a:solidFill>
          <a:latin typeface="Calibri" pitchFamily="34" charset="0"/>
        </a:defRPr>
      </a:lvl9pPr>
    </p:titleStyle>
    <p:bodyStyle>
      <a:lvl1pPr marL="342900" indent="-342900" algn="l" rtl="0" eaLnBrk="0" fontAlgn="base" hangingPunct="0">
        <a:lnSpc>
          <a:spcPct val="95000"/>
        </a:lnSpc>
        <a:spcBef>
          <a:spcPct val="20000"/>
        </a:spcBef>
        <a:spcAft>
          <a:spcPct val="0"/>
        </a:spcAft>
        <a:buClr>
          <a:srgbClr val="01698F"/>
        </a:buClr>
        <a:buFont typeface="Arial" charset="0"/>
        <a:buChar char="•"/>
        <a:defRPr sz="3200" kern="12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lr>
          <a:srgbClr val="01698F"/>
        </a:buClr>
        <a:buFont typeface="Arial" charset="0"/>
        <a:buChar char="–"/>
        <a:defRPr sz="2800" kern="1200">
          <a:solidFill>
            <a:schemeClr val="tx1"/>
          </a:solidFill>
          <a:latin typeface="+mn-lt"/>
          <a:ea typeface="+mn-ea"/>
          <a:cs typeface="+mn-cs"/>
        </a:defRPr>
      </a:lvl2pPr>
      <a:lvl3pPr marL="1143000" indent="-228600" algn="l" rtl="0" eaLnBrk="0" fontAlgn="base" hangingPunct="0">
        <a:lnSpc>
          <a:spcPct val="95000"/>
        </a:lnSpc>
        <a:spcBef>
          <a:spcPct val="20000"/>
        </a:spcBef>
        <a:spcAft>
          <a:spcPct val="0"/>
        </a:spcAft>
        <a:buClr>
          <a:srgbClr val="01698F"/>
        </a:buClr>
        <a:buFont typeface="Arial" charset="0"/>
        <a:buChar char="•"/>
        <a:defRPr sz="2400" kern="1200">
          <a:solidFill>
            <a:schemeClr val="tx1"/>
          </a:solidFill>
          <a:latin typeface="+mn-lt"/>
          <a:ea typeface="+mn-ea"/>
          <a:cs typeface="+mn-cs"/>
        </a:defRPr>
      </a:lvl3pPr>
      <a:lvl4pPr marL="1600200" indent="-228600" algn="l" rtl="0" eaLnBrk="0" fontAlgn="base" hangingPunct="0">
        <a:lnSpc>
          <a:spcPct val="95000"/>
        </a:lnSpc>
        <a:spcBef>
          <a:spcPct val="20000"/>
        </a:spcBef>
        <a:spcAft>
          <a:spcPct val="0"/>
        </a:spcAft>
        <a:buClr>
          <a:srgbClr val="01698F"/>
        </a:buClr>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5000"/>
        </a:lnSpc>
        <a:spcBef>
          <a:spcPct val="20000"/>
        </a:spcBef>
        <a:spcAft>
          <a:spcPct val="0"/>
        </a:spcAft>
        <a:buClr>
          <a:srgbClr val="01698F"/>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290" name="Picture 3"/>
          <p:cNvPicPr>
            <a:picLocks noChangeAspect="1"/>
          </p:cNvPicPr>
          <p:nvPr userDrawn="1"/>
        </p:nvPicPr>
        <p:blipFill>
          <a:blip r:embed="rId16">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12291" name="Title Placeholder 1"/>
          <p:cNvSpPr>
            <a:spLocks noGrp="1"/>
          </p:cNvSpPr>
          <p:nvPr>
            <p:ph type="title"/>
          </p:nvPr>
        </p:nvSpPr>
        <p:spPr bwMode="auto">
          <a:xfrm>
            <a:off x="609600" y="26988"/>
            <a:ext cx="109728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2292" name="Text Placeholder 2"/>
          <p:cNvSpPr>
            <a:spLocks noGrp="1"/>
          </p:cNvSpPr>
          <p:nvPr>
            <p:ph type="body" idx="1"/>
          </p:nvPr>
        </p:nvSpPr>
        <p:spPr bwMode="auto">
          <a:xfrm>
            <a:off x="609600" y="1471613"/>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2"/>
          </p:nvPr>
        </p:nvSpPr>
        <p:spPr>
          <a:xfrm>
            <a:off x="9144000" y="6492876"/>
            <a:ext cx="2844800" cy="365125"/>
          </a:xfrm>
          <a:prstGeom prst="rect">
            <a:avLst/>
          </a:prstGeom>
        </p:spPr>
        <p:txBody>
          <a:bodyPr/>
          <a:lstStyle>
            <a:lvl1pPr algn="r" fontAlgn="auto">
              <a:spcBef>
                <a:spcPts val="0"/>
              </a:spcBef>
              <a:spcAft>
                <a:spcPts val="0"/>
              </a:spcAft>
              <a:defRPr sz="1050">
                <a:solidFill>
                  <a:prstClr val="black"/>
                </a:solidFill>
                <a:latin typeface="Arial" pitchFamily="34" charset="0"/>
                <a:cs typeface="Arial" pitchFamily="34" charset="0"/>
              </a:defRPr>
            </a:lvl1pPr>
          </a:lstStyle>
          <a:p>
            <a:pPr>
              <a:defRPr/>
            </a:pPr>
            <a:fld id="{7D091C4B-9EA6-41AA-8FF1-41653E2DBBBE}" type="slidenum">
              <a:rPr lang="en-US"/>
              <a:pPr>
                <a:defRPr/>
              </a:pPr>
              <a:t>‹#›</a:t>
            </a:fld>
            <a:endParaRPr lang="en-US" dirty="0"/>
          </a:p>
        </p:txBody>
      </p:sp>
    </p:spTree>
    <p:extLst>
      <p:ext uri="{BB962C8B-B14F-4D97-AF65-F5344CB8AC3E}">
        <p14:creationId xmlns:p14="http://schemas.microsoft.com/office/powerpoint/2010/main" val="65946319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hf sldNum="0" hdr="0" ftr="0" dt="0"/>
  <p:txStyles>
    <p:titleStyle>
      <a:lvl1pPr algn="l" rtl="0" eaLnBrk="0" fontAlgn="base" hangingPunct="0">
        <a:lnSpc>
          <a:spcPct val="95000"/>
        </a:lnSpc>
        <a:spcBef>
          <a:spcPts val="600"/>
        </a:spcBef>
        <a:spcAft>
          <a:spcPts val="600"/>
        </a:spcAft>
        <a:defRPr sz="3400" b="1" kern="1200">
          <a:solidFill>
            <a:schemeClr val="tx1"/>
          </a:solidFill>
          <a:latin typeface="+mj-lt"/>
          <a:ea typeface="+mj-ea"/>
          <a:cs typeface="+mj-cs"/>
        </a:defRPr>
      </a:lvl1pPr>
      <a:lvl2pPr algn="l" rtl="0" eaLnBrk="0" fontAlgn="base" hangingPunct="0">
        <a:lnSpc>
          <a:spcPct val="95000"/>
        </a:lnSpc>
        <a:spcBef>
          <a:spcPts val="600"/>
        </a:spcBef>
        <a:spcAft>
          <a:spcPts val="600"/>
        </a:spcAft>
        <a:defRPr sz="3400" b="1">
          <a:solidFill>
            <a:schemeClr val="tx1"/>
          </a:solidFill>
          <a:latin typeface="Calibri" pitchFamily="34" charset="0"/>
        </a:defRPr>
      </a:lvl2pPr>
      <a:lvl3pPr algn="l" rtl="0" eaLnBrk="0" fontAlgn="base" hangingPunct="0">
        <a:lnSpc>
          <a:spcPct val="95000"/>
        </a:lnSpc>
        <a:spcBef>
          <a:spcPts val="600"/>
        </a:spcBef>
        <a:spcAft>
          <a:spcPts val="600"/>
        </a:spcAft>
        <a:defRPr sz="3400" b="1">
          <a:solidFill>
            <a:schemeClr val="tx1"/>
          </a:solidFill>
          <a:latin typeface="Calibri" pitchFamily="34" charset="0"/>
        </a:defRPr>
      </a:lvl3pPr>
      <a:lvl4pPr algn="l" rtl="0" eaLnBrk="0" fontAlgn="base" hangingPunct="0">
        <a:lnSpc>
          <a:spcPct val="95000"/>
        </a:lnSpc>
        <a:spcBef>
          <a:spcPts val="600"/>
        </a:spcBef>
        <a:spcAft>
          <a:spcPts val="600"/>
        </a:spcAft>
        <a:defRPr sz="3400" b="1">
          <a:solidFill>
            <a:schemeClr val="tx1"/>
          </a:solidFill>
          <a:latin typeface="Calibri" pitchFamily="34" charset="0"/>
        </a:defRPr>
      </a:lvl4pPr>
      <a:lvl5pPr algn="l" rtl="0" eaLnBrk="0" fontAlgn="base" hangingPunct="0">
        <a:lnSpc>
          <a:spcPct val="95000"/>
        </a:lnSpc>
        <a:spcBef>
          <a:spcPts val="600"/>
        </a:spcBef>
        <a:spcAft>
          <a:spcPts val="600"/>
        </a:spcAft>
        <a:defRPr sz="3400" b="1">
          <a:solidFill>
            <a:schemeClr val="tx1"/>
          </a:solidFill>
          <a:latin typeface="Calibri" pitchFamily="34" charset="0"/>
        </a:defRPr>
      </a:lvl5pPr>
      <a:lvl6pPr marL="457200" algn="l" rtl="0" fontAlgn="base">
        <a:lnSpc>
          <a:spcPct val="95000"/>
        </a:lnSpc>
        <a:spcBef>
          <a:spcPts val="600"/>
        </a:spcBef>
        <a:spcAft>
          <a:spcPts val="600"/>
        </a:spcAft>
        <a:defRPr sz="3400" b="1">
          <a:solidFill>
            <a:schemeClr val="tx1"/>
          </a:solidFill>
          <a:latin typeface="Calibri" pitchFamily="34" charset="0"/>
        </a:defRPr>
      </a:lvl6pPr>
      <a:lvl7pPr marL="914400" algn="l" rtl="0" fontAlgn="base">
        <a:lnSpc>
          <a:spcPct val="95000"/>
        </a:lnSpc>
        <a:spcBef>
          <a:spcPts val="600"/>
        </a:spcBef>
        <a:spcAft>
          <a:spcPts val="600"/>
        </a:spcAft>
        <a:defRPr sz="3400" b="1">
          <a:solidFill>
            <a:schemeClr val="tx1"/>
          </a:solidFill>
          <a:latin typeface="Calibri" pitchFamily="34" charset="0"/>
        </a:defRPr>
      </a:lvl7pPr>
      <a:lvl8pPr marL="1371600" algn="l" rtl="0" fontAlgn="base">
        <a:lnSpc>
          <a:spcPct val="95000"/>
        </a:lnSpc>
        <a:spcBef>
          <a:spcPts val="600"/>
        </a:spcBef>
        <a:spcAft>
          <a:spcPts val="600"/>
        </a:spcAft>
        <a:defRPr sz="3400" b="1">
          <a:solidFill>
            <a:schemeClr val="tx1"/>
          </a:solidFill>
          <a:latin typeface="Calibri" pitchFamily="34" charset="0"/>
        </a:defRPr>
      </a:lvl8pPr>
      <a:lvl9pPr marL="1828800" algn="l" rtl="0" fontAlgn="base">
        <a:lnSpc>
          <a:spcPct val="95000"/>
        </a:lnSpc>
        <a:spcBef>
          <a:spcPts val="600"/>
        </a:spcBef>
        <a:spcAft>
          <a:spcPts val="600"/>
        </a:spcAft>
        <a:defRPr sz="3400" b="1">
          <a:solidFill>
            <a:schemeClr val="tx1"/>
          </a:solidFill>
          <a:latin typeface="Calibri" pitchFamily="34" charset="0"/>
        </a:defRPr>
      </a:lvl9pPr>
    </p:titleStyle>
    <p:bodyStyle>
      <a:lvl1pPr marL="342900" indent="-342900" algn="l" rtl="0" eaLnBrk="0" fontAlgn="base" hangingPunct="0">
        <a:lnSpc>
          <a:spcPct val="95000"/>
        </a:lnSpc>
        <a:spcBef>
          <a:spcPct val="20000"/>
        </a:spcBef>
        <a:spcAft>
          <a:spcPct val="0"/>
        </a:spcAft>
        <a:buClr>
          <a:srgbClr val="01698F"/>
        </a:buClr>
        <a:buFont typeface="Arial" charset="0"/>
        <a:buChar char="•"/>
        <a:defRPr sz="3200" kern="12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lr>
          <a:srgbClr val="01698F"/>
        </a:buClr>
        <a:buFont typeface="Arial" charset="0"/>
        <a:buChar char="–"/>
        <a:defRPr sz="2800" kern="1200">
          <a:solidFill>
            <a:schemeClr val="tx1"/>
          </a:solidFill>
          <a:latin typeface="+mn-lt"/>
          <a:ea typeface="+mn-ea"/>
          <a:cs typeface="+mn-cs"/>
        </a:defRPr>
      </a:lvl2pPr>
      <a:lvl3pPr marL="1143000" indent="-228600" algn="l" rtl="0" eaLnBrk="0" fontAlgn="base" hangingPunct="0">
        <a:lnSpc>
          <a:spcPct val="95000"/>
        </a:lnSpc>
        <a:spcBef>
          <a:spcPct val="20000"/>
        </a:spcBef>
        <a:spcAft>
          <a:spcPct val="0"/>
        </a:spcAft>
        <a:buClr>
          <a:srgbClr val="01698F"/>
        </a:buClr>
        <a:buFont typeface="Arial" charset="0"/>
        <a:buChar char="•"/>
        <a:defRPr sz="2400" kern="1200">
          <a:solidFill>
            <a:schemeClr val="tx1"/>
          </a:solidFill>
          <a:latin typeface="+mn-lt"/>
          <a:ea typeface="+mn-ea"/>
          <a:cs typeface="+mn-cs"/>
        </a:defRPr>
      </a:lvl3pPr>
      <a:lvl4pPr marL="1600200" indent="-228600" algn="l" rtl="0" eaLnBrk="0" fontAlgn="base" hangingPunct="0">
        <a:lnSpc>
          <a:spcPct val="95000"/>
        </a:lnSpc>
        <a:spcBef>
          <a:spcPct val="20000"/>
        </a:spcBef>
        <a:spcAft>
          <a:spcPct val="0"/>
        </a:spcAft>
        <a:buClr>
          <a:srgbClr val="01698F"/>
        </a:buClr>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5000"/>
        </a:lnSpc>
        <a:spcBef>
          <a:spcPct val="20000"/>
        </a:spcBef>
        <a:spcAft>
          <a:spcPct val="0"/>
        </a:spcAft>
        <a:buClr>
          <a:srgbClr val="01698F"/>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F053C8C-7F78-463C-87E4-6C644EB37947}"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48395041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B00CB-5E2B-48DE-B908-9C5BB848B28C}" type="slidenum">
              <a:rPr lang="en-US" smtClean="0"/>
              <a:t>‹#›</a:t>
            </a:fld>
            <a:endParaRPr lang="en-US"/>
          </a:p>
        </p:txBody>
      </p:sp>
    </p:spTree>
    <p:extLst>
      <p:ext uri="{BB962C8B-B14F-4D97-AF65-F5344CB8AC3E}">
        <p14:creationId xmlns:p14="http://schemas.microsoft.com/office/powerpoint/2010/main" val="302383610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B00CB-5E2B-48DE-B908-9C5BB848B2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231167"/>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290" name="Picture 3"/>
          <p:cNvPicPr>
            <a:picLocks noChangeAspect="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12291" name="Title Placeholder 1"/>
          <p:cNvSpPr>
            <a:spLocks noGrp="1"/>
          </p:cNvSpPr>
          <p:nvPr>
            <p:ph type="title"/>
          </p:nvPr>
        </p:nvSpPr>
        <p:spPr bwMode="auto">
          <a:xfrm>
            <a:off x="609600" y="26988"/>
            <a:ext cx="109728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2292" name="Text Placeholder 2"/>
          <p:cNvSpPr>
            <a:spLocks noGrp="1"/>
          </p:cNvSpPr>
          <p:nvPr>
            <p:ph type="body" idx="1"/>
          </p:nvPr>
        </p:nvSpPr>
        <p:spPr bwMode="auto">
          <a:xfrm>
            <a:off x="609600" y="1471613"/>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2"/>
          </p:nvPr>
        </p:nvSpPr>
        <p:spPr>
          <a:xfrm>
            <a:off x="9144000" y="6492878"/>
            <a:ext cx="2844800" cy="365125"/>
          </a:xfrm>
          <a:prstGeom prst="rect">
            <a:avLst/>
          </a:prstGeom>
        </p:spPr>
        <p:txBody>
          <a:bodyPr/>
          <a:lstStyle>
            <a:lvl1pPr algn="r" fontAlgn="auto">
              <a:spcBef>
                <a:spcPts val="0"/>
              </a:spcBef>
              <a:spcAft>
                <a:spcPts val="0"/>
              </a:spcAft>
              <a:defRPr sz="788">
                <a:solidFill>
                  <a:prstClr val="black"/>
                </a:solidFill>
                <a:latin typeface="Arial" pitchFamily="34" charset="0"/>
                <a:cs typeface="Arial" pitchFamily="34" charset="0"/>
              </a:defRPr>
            </a:lvl1pPr>
          </a:lstStyle>
          <a:p>
            <a:pPr>
              <a:defRPr/>
            </a:pPr>
            <a:fld id="{7D091C4B-9EA6-41AA-8FF1-41653E2DBBBE}" type="slidenum">
              <a:rPr lang="en-US" smtClean="0"/>
              <a:pPr>
                <a:defRPr/>
              </a:pPr>
              <a:t>‹#›</a:t>
            </a:fld>
            <a:endParaRPr lang="en-US" dirty="0"/>
          </a:p>
        </p:txBody>
      </p:sp>
    </p:spTree>
    <p:extLst>
      <p:ext uri="{BB962C8B-B14F-4D97-AF65-F5344CB8AC3E}">
        <p14:creationId xmlns:p14="http://schemas.microsoft.com/office/powerpoint/2010/main" val="98836619"/>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Lst>
  <p:hf sldNum="0" hdr="0" ftr="0" dt="0"/>
  <p:txStyles>
    <p:titleStyle>
      <a:lvl1pPr algn="l" rtl="0" eaLnBrk="0" fontAlgn="base" hangingPunct="0">
        <a:lnSpc>
          <a:spcPct val="95000"/>
        </a:lnSpc>
        <a:spcBef>
          <a:spcPts val="450"/>
        </a:spcBef>
        <a:spcAft>
          <a:spcPts val="450"/>
        </a:spcAft>
        <a:defRPr sz="2550" b="1" kern="1200">
          <a:solidFill>
            <a:schemeClr val="tx1"/>
          </a:solidFill>
          <a:latin typeface="+mj-lt"/>
          <a:ea typeface="+mj-ea"/>
          <a:cs typeface="+mj-cs"/>
        </a:defRPr>
      </a:lvl1pPr>
      <a:lvl2pPr algn="l" rtl="0" eaLnBrk="0" fontAlgn="base" hangingPunct="0">
        <a:lnSpc>
          <a:spcPct val="95000"/>
        </a:lnSpc>
        <a:spcBef>
          <a:spcPts val="450"/>
        </a:spcBef>
        <a:spcAft>
          <a:spcPts val="450"/>
        </a:spcAft>
        <a:defRPr sz="2550" b="1">
          <a:solidFill>
            <a:schemeClr val="tx1"/>
          </a:solidFill>
          <a:latin typeface="Calibri" pitchFamily="34" charset="0"/>
        </a:defRPr>
      </a:lvl2pPr>
      <a:lvl3pPr algn="l" rtl="0" eaLnBrk="0" fontAlgn="base" hangingPunct="0">
        <a:lnSpc>
          <a:spcPct val="95000"/>
        </a:lnSpc>
        <a:spcBef>
          <a:spcPts val="450"/>
        </a:spcBef>
        <a:spcAft>
          <a:spcPts val="450"/>
        </a:spcAft>
        <a:defRPr sz="2550" b="1">
          <a:solidFill>
            <a:schemeClr val="tx1"/>
          </a:solidFill>
          <a:latin typeface="Calibri" pitchFamily="34" charset="0"/>
        </a:defRPr>
      </a:lvl3pPr>
      <a:lvl4pPr algn="l" rtl="0" eaLnBrk="0" fontAlgn="base" hangingPunct="0">
        <a:lnSpc>
          <a:spcPct val="95000"/>
        </a:lnSpc>
        <a:spcBef>
          <a:spcPts val="450"/>
        </a:spcBef>
        <a:spcAft>
          <a:spcPts val="450"/>
        </a:spcAft>
        <a:defRPr sz="2550" b="1">
          <a:solidFill>
            <a:schemeClr val="tx1"/>
          </a:solidFill>
          <a:latin typeface="Calibri" pitchFamily="34" charset="0"/>
        </a:defRPr>
      </a:lvl4pPr>
      <a:lvl5pPr algn="l" rtl="0" eaLnBrk="0" fontAlgn="base" hangingPunct="0">
        <a:lnSpc>
          <a:spcPct val="95000"/>
        </a:lnSpc>
        <a:spcBef>
          <a:spcPts val="450"/>
        </a:spcBef>
        <a:spcAft>
          <a:spcPts val="450"/>
        </a:spcAft>
        <a:defRPr sz="2550" b="1">
          <a:solidFill>
            <a:schemeClr val="tx1"/>
          </a:solidFill>
          <a:latin typeface="Calibri" pitchFamily="34" charset="0"/>
        </a:defRPr>
      </a:lvl5pPr>
      <a:lvl6pPr marL="342900" algn="l" rtl="0" fontAlgn="base">
        <a:lnSpc>
          <a:spcPct val="95000"/>
        </a:lnSpc>
        <a:spcBef>
          <a:spcPts val="450"/>
        </a:spcBef>
        <a:spcAft>
          <a:spcPts val="450"/>
        </a:spcAft>
        <a:defRPr sz="2550" b="1">
          <a:solidFill>
            <a:schemeClr val="tx1"/>
          </a:solidFill>
          <a:latin typeface="Calibri" pitchFamily="34" charset="0"/>
        </a:defRPr>
      </a:lvl6pPr>
      <a:lvl7pPr marL="685800" algn="l" rtl="0" fontAlgn="base">
        <a:lnSpc>
          <a:spcPct val="95000"/>
        </a:lnSpc>
        <a:spcBef>
          <a:spcPts val="450"/>
        </a:spcBef>
        <a:spcAft>
          <a:spcPts val="450"/>
        </a:spcAft>
        <a:defRPr sz="2550" b="1">
          <a:solidFill>
            <a:schemeClr val="tx1"/>
          </a:solidFill>
          <a:latin typeface="Calibri" pitchFamily="34" charset="0"/>
        </a:defRPr>
      </a:lvl7pPr>
      <a:lvl8pPr marL="1028700" algn="l" rtl="0" fontAlgn="base">
        <a:lnSpc>
          <a:spcPct val="95000"/>
        </a:lnSpc>
        <a:spcBef>
          <a:spcPts val="450"/>
        </a:spcBef>
        <a:spcAft>
          <a:spcPts val="450"/>
        </a:spcAft>
        <a:defRPr sz="2550" b="1">
          <a:solidFill>
            <a:schemeClr val="tx1"/>
          </a:solidFill>
          <a:latin typeface="Calibri" pitchFamily="34" charset="0"/>
        </a:defRPr>
      </a:lvl8pPr>
      <a:lvl9pPr marL="1371600" algn="l" rtl="0" fontAlgn="base">
        <a:lnSpc>
          <a:spcPct val="95000"/>
        </a:lnSpc>
        <a:spcBef>
          <a:spcPts val="450"/>
        </a:spcBef>
        <a:spcAft>
          <a:spcPts val="450"/>
        </a:spcAft>
        <a:defRPr sz="2550" b="1">
          <a:solidFill>
            <a:schemeClr val="tx1"/>
          </a:solidFill>
          <a:latin typeface="Calibri" pitchFamily="34" charset="0"/>
        </a:defRPr>
      </a:lvl9pPr>
    </p:titleStyle>
    <p:bodyStyle>
      <a:lvl1pPr marL="257175" indent="-257175" algn="l" rtl="0" eaLnBrk="0" fontAlgn="base" hangingPunct="0">
        <a:lnSpc>
          <a:spcPct val="95000"/>
        </a:lnSpc>
        <a:spcBef>
          <a:spcPct val="20000"/>
        </a:spcBef>
        <a:spcAft>
          <a:spcPct val="0"/>
        </a:spcAft>
        <a:buClr>
          <a:srgbClr val="01698F"/>
        </a:buClr>
        <a:buFont typeface="Arial" charset="0"/>
        <a:buChar char="•"/>
        <a:defRPr sz="2400" kern="1200">
          <a:solidFill>
            <a:schemeClr val="tx1"/>
          </a:solidFill>
          <a:latin typeface="+mn-lt"/>
          <a:ea typeface="+mn-ea"/>
          <a:cs typeface="+mn-cs"/>
        </a:defRPr>
      </a:lvl1pPr>
      <a:lvl2pPr marL="557213" indent="-214313" algn="l" rtl="0" eaLnBrk="0" fontAlgn="base" hangingPunct="0">
        <a:lnSpc>
          <a:spcPct val="95000"/>
        </a:lnSpc>
        <a:spcBef>
          <a:spcPct val="20000"/>
        </a:spcBef>
        <a:spcAft>
          <a:spcPct val="0"/>
        </a:spcAft>
        <a:buClr>
          <a:srgbClr val="01698F"/>
        </a:buClr>
        <a:buFont typeface="Arial" charset="0"/>
        <a:buChar char="–"/>
        <a:defRPr sz="2100" kern="1200">
          <a:solidFill>
            <a:schemeClr val="tx1"/>
          </a:solidFill>
          <a:latin typeface="+mn-lt"/>
          <a:ea typeface="+mn-ea"/>
          <a:cs typeface="+mn-cs"/>
        </a:defRPr>
      </a:lvl2pPr>
      <a:lvl3pPr marL="857250" indent="-171450" algn="l" rtl="0" eaLnBrk="0" fontAlgn="base" hangingPunct="0">
        <a:lnSpc>
          <a:spcPct val="95000"/>
        </a:lnSpc>
        <a:spcBef>
          <a:spcPct val="20000"/>
        </a:spcBef>
        <a:spcAft>
          <a:spcPct val="0"/>
        </a:spcAft>
        <a:buClr>
          <a:srgbClr val="01698F"/>
        </a:buClr>
        <a:buFont typeface="Arial" charset="0"/>
        <a:buChar char="•"/>
        <a:defRPr sz="1800" kern="1200">
          <a:solidFill>
            <a:schemeClr val="tx1"/>
          </a:solidFill>
          <a:latin typeface="+mn-lt"/>
          <a:ea typeface="+mn-ea"/>
          <a:cs typeface="+mn-cs"/>
        </a:defRPr>
      </a:lvl3pPr>
      <a:lvl4pPr marL="1200150" indent="-171450" algn="l" rtl="0" eaLnBrk="0" fontAlgn="base" hangingPunct="0">
        <a:lnSpc>
          <a:spcPct val="95000"/>
        </a:lnSpc>
        <a:spcBef>
          <a:spcPct val="20000"/>
        </a:spcBef>
        <a:spcAft>
          <a:spcPct val="0"/>
        </a:spcAft>
        <a:buClr>
          <a:srgbClr val="01698F"/>
        </a:buClr>
        <a:buFont typeface="Arial" charset="0"/>
        <a:buChar char="–"/>
        <a:defRPr sz="1500" kern="1200">
          <a:solidFill>
            <a:schemeClr val="tx1"/>
          </a:solidFill>
          <a:latin typeface="+mn-lt"/>
          <a:ea typeface="+mn-ea"/>
          <a:cs typeface="+mn-cs"/>
        </a:defRPr>
      </a:lvl4pPr>
      <a:lvl5pPr marL="1543050" indent="-171450" algn="l" rtl="0" eaLnBrk="0" fontAlgn="base" hangingPunct="0">
        <a:lnSpc>
          <a:spcPct val="95000"/>
        </a:lnSpc>
        <a:spcBef>
          <a:spcPct val="20000"/>
        </a:spcBef>
        <a:spcAft>
          <a:spcPct val="0"/>
        </a:spcAft>
        <a:buClr>
          <a:srgbClr val="01698F"/>
        </a:buClr>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thanrusso@comcast.net"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xml"/><Relationship Id="rId1" Type="http://schemas.openxmlformats.org/officeDocument/2006/relationships/slideLayout" Target="../slideLayouts/slideLayout1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9.xml"/><Relationship Id="rId4" Type="http://schemas.openxmlformats.org/officeDocument/2006/relationships/image" Target="../media/image1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94.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76.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90.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90.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9.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75170" name="Rectangle 2"/>
          <p:cNvSpPr>
            <a:spLocks noGrp="1" noChangeArrowheads="1"/>
          </p:cNvSpPr>
          <p:nvPr>
            <p:ph type="title"/>
          </p:nvPr>
        </p:nvSpPr>
        <p:spPr>
          <a:xfrm>
            <a:off x="106649" y="327184"/>
            <a:ext cx="11615351" cy="1066800"/>
          </a:xfrm>
        </p:spPr>
        <p:txBody>
          <a:bodyPr/>
          <a:lstStyle/>
          <a:p>
            <a:r>
              <a:rPr lang="en-US" dirty="0"/>
              <a:t>Medical Cannabis Research: Current Challenges &amp; Future Directions</a:t>
            </a:r>
          </a:p>
        </p:txBody>
      </p:sp>
      <p:sp>
        <p:nvSpPr>
          <p:cNvPr id="775171" name="Rectangle 3"/>
          <p:cNvSpPr>
            <a:spLocks noGrp="1" noChangeArrowheads="1"/>
          </p:cNvSpPr>
          <p:nvPr>
            <p:ph type="body" sz="half" idx="2"/>
          </p:nvPr>
        </p:nvSpPr>
        <p:spPr>
          <a:xfrm>
            <a:off x="2687673" y="871304"/>
            <a:ext cx="6090959" cy="5592924"/>
          </a:xfrm>
        </p:spPr>
        <p:txBody>
          <a:bodyPr/>
          <a:lstStyle/>
          <a:p>
            <a:pPr>
              <a:buFontTx/>
              <a:buNone/>
            </a:pPr>
            <a:endParaRPr lang="en-GB" sz="3600" dirty="0"/>
          </a:p>
          <a:p>
            <a:pPr algn="ctr">
              <a:buFontTx/>
              <a:buNone/>
            </a:pPr>
            <a:r>
              <a:rPr lang="en-GB" sz="3600" dirty="0"/>
              <a:t>	</a:t>
            </a:r>
          </a:p>
          <a:p>
            <a:pPr algn="ctr">
              <a:buFontTx/>
              <a:buNone/>
            </a:pPr>
            <a:r>
              <a:rPr lang="en-US" b="1" dirty="0"/>
              <a:t>Ethan Russo, MD</a:t>
            </a:r>
          </a:p>
          <a:p>
            <a:pPr algn="ctr">
              <a:buFontTx/>
              <a:buNone/>
            </a:pPr>
            <a:r>
              <a:rPr lang="en-US" b="1" dirty="0"/>
              <a:t>	  Director of Research &amp; Development</a:t>
            </a:r>
          </a:p>
          <a:p>
            <a:pPr algn="ctr">
              <a:buFontTx/>
              <a:buNone/>
            </a:pPr>
            <a:r>
              <a:rPr lang="en-US" b="1" dirty="0"/>
              <a:t>ICCI</a:t>
            </a:r>
          </a:p>
          <a:p>
            <a:pPr algn="ctr">
              <a:buFontTx/>
              <a:buNone/>
            </a:pPr>
            <a:r>
              <a:rPr lang="en-US" sz="2800" b="1" dirty="0" err="1">
                <a:hlinkClick r:id="rId3"/>
              </a:rPr>
              <a:t>ethan.russo@icci.science</a:t>
            </a:r>
            <a:endParaRPr lang="en-US" sz="2800" b="1" dirty="0"/>
          </a:p>
          <a:p>
            <a:pPr algn="ctr">
              <a:buFontTx/>
              <a:buNone/>
            </a:pPr>
            <a:r>
              <a:rPr lang="en-US" b="1" dirty="0"/>
              <a:t>Copyright 2019</a:t>
            </a: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7181" y="1915629"/>
            <a:ext cx="2372497" cy="3369799"/>
          </a:xfrm>
          <a:prstGeom prst="rect">
            <a:avLst/>
          </a:prstGeom>
        </p:spPr>
      </p:pic>
      <p:pic>
        <p:nvPicPr>
          <p:cNvPr id="12" name="Picture 11">
            <a:extLst>
              <a:ext uri="{FF2B5EF4-FFF2-40B4-BE49-F238E27FC236}">
                <a16:creationId xmlns:a16="http://schemas.microsoft.com/office/drawing/2014/main" id="{31104EE1-2C80-458F-80FB-91BC6776FF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13490" y="1446460"/>
            <a:ext cx="3685654" cy="4842240"/>
          </a:xfrm>
          <a:prstGeom prst="rect">
            <a:avLst/>
          </a:prstGeom>
        </p:spPr>
      </p:pic>
      <p:sp>
        <p:nvSpPr>
          <p:cNvPr id="13" name="Speech Bubble: Rectangle 12">
            <a:extLst>
              <a:ext uri="{FF2B5EF4-FFF2-40B4-BE49-F238E27FC236}">
                <a16:creationId xmlns:a16="http://schemas.microsoft.com/office/drawing/2014/main" id="{5918A182-9C05-4C8E-AB25-210FCC3B953E}"/>
              </a:ext>
            </a:extLst>
          </p:cNvPr>
          <p:cNvSpPr/>
          <p:nvPr/>
        </p:nvSpPr>
        <p:spPr>
          <a:xfrm>
            <a:off x="10741292" y="1393983"/>
            <a:ext cx="1196242" cy="845877"/>
          </a:xfrm>
          <a:prstGeom prst="wedgeRectCallout">
            <a:avLst>
              <a:gd name="adj1" fmla="val -79964"/>
              <a:gd name="adj2" fmla="val 689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Good day!</a:t>
            </a:r>
            <a:endParaRPr kumimoji="0" lang="he-IL" sz="18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3" name="Picture 2">
            <a:extLst>
              <a:ext uri="{FF2B5EF4-FFF2-40B4-BE49-F238E27FC236}">
                <a16:creationId xmlns:a16="http://schemas.microsoft.com/office/drawing/2014/main" id="{692A02CE-0F9A-4B6E-BA18-F41CC366BF33}"/>
              </a:ext>
            </a:extLst>
          </p:cNvPr>
          <p:cNvPicPr>
            <a:picLocks noChangeAspect="1"/>
          </p:cNvPicPr>
          <p:nvPr/>
        </p:nvPicPr>
        <p:blipFill>
          <a:blip r:embed="rId6"/>
          <a:stretch>
            <a:fillRect/>
          </a:stretch>
        </p:blipFill>
        <p:spPr>
          <a:xfrm>
            <a:off x="5131524" y="5736738"/>
            <a:ext cx="1219306" cy="499915"/>
          </a:xfrm>
          <a:prstGeom prst="rect">
            <a:avLst/>
          </a:prstGeom>
        </p:spPr>
      </p:pic>
    </p:spTree>
    <p:extLst>
      <p:ext uri="{BB962C8B-B14F-4D97-AF65-F5344CB8AC3E}">
        <p14:creationId xmlns:p14="http://schemas.microsoft.com/office/powerpoint/2010/main" val="1167901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t>Biochemical Fingerprinting of </a:t>
            </a:r>
            <a:r>
              <a:rPr lang="en-GB" sz="4400" dirty="0" err="1"/>
              <a:t>nabiximols</a:t>
            </a:r>
            <a:endParaRPr lang="en-US" sz="4400" dirty="0"/>
          </a:p>
        </p:txBody>
      </p:sp>
      <p:pic>
        <p:nvPicPr>
          <p:cNvPr id="3" name="Picture 3" descr="Chromatograms for 2_6 Mag 1 copy"/>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280" t="4203" r="600" b="3942"/>
          <a:stretch/>
        </p:blipFill>
        <p:spPr bwMode="auto">
          <a:xfrm>
            <a:off x="2098242" y="1688683"/>
            <a:ext cx="8463230" cy="36153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2820" y="5752883"/>
            <a:ext cx="8986371" cy="61555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Overlay of cannabinoid chromatographic profiles from 25 batches of nabiximols over 9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mn-ea"/>
                <a:cs typeface="+mn-cs"/>
              </a:rPr>
              <a:t>(courtesy of Peter Gibson, PhD, GW Pharmaceuticals)</a:t>
            </a:r>
          </a:p>
        </p:txBody>
      </p:sp>
      <p:sp>
        <p:nvSpPr>
          <p:cNvPr id="5" name="TextBox 4"/>
          <p:cNvSpPr txBox="1"/>
          <p:nvPr/>
        </p:nvSpPr>
        <p:spPr>
          <a:xfrm>
            <a:off x="5456808" y="1308686"/>
            <a:ext cx="93416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Full Data</a:t>
            </a:r>
          </a:p>
        </p:txBody>
      </p:sp>
      <p:sp>
        <p:nvSpPr>
          <p:cNvPr id="6" name="TextBox 5"/>
          <p:cNvSpPr txBox="1"/>
          <p:nvPr/>
        </p:nvSpPr>
        <p:spPr>
          <a:xfrm rot="16200000">
            <a:off x="1704379" y="3097868"/>
            <a:ext cx="89537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Response</a:t>
            </a:r>
          </a:p>
        </p:txBody>
      </p:sp>
      <p:sp>
        <p:nvSpPr>
          <p:cNvPr id="7" name="TextBox 6"/>
          <p:cNvSpPr txBox="1"/>
          <p:nvPr/>
        </p:nvSpPr>
        <p:spPr>
          <a:xfrm>
            <a:off x="5354574" y="5230874"/>
            <a:ext cx="13110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Time (minutes)</a:t>
            </a:r>
          </a:p>
        </p:txBody>
      </p:sp>
    </p:spTree>
    <p:extLst>
      <p:ext uri="{BB962C8B-B14F-4D97-AF65-F5344CB8AC3E}">
        <p14:creationId xmlns:p14="http://schemas.microsoft.com/office/powerpoint/2010/main" val="117150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4341" y="1471247"/>
            <a:ext cx="5070468" cy="5080555"/>
          </a:xfrm>
        </p:spPr>
        <p:txBody>
          <a:bodyPr/>
          <a:lstStyle/>
          <a:p>
            <a:pPr>
              <a:lnSpc>
                <a:spcPct val="80000"/>
              </a:lnSpc>
            </a:pPr>
            <a:r>
              <a:rPr lang="en-US" sz="2800" dirty="0"/>
              <a:t>Smoked NIDA cannabis in 50 subjects TID for </a:t>
            </a:r>
            <a:r>
              <a:rPr lang="en-US" sz="2800" b="1" dirty="0"/>
              <a:t>5 days</a:t>
            </a:r>
          </a:p>
          <a:p>
            <a:pPr>
              <a:lnSpc>
                <a:spcPct val="80000"/>
              </a:lnSpc>
            </a:pPr>
            <a:r>
              <a:rPr lang="en-US" sz="2800" b="1" dirty="0"/>
              <a:t>All required to have previous cannabis smoking experience</a:t>
            </a:r>
          </a:p>
          <a:p>
            <a:pPr>
              <a:lnSpc>
                <a:spcPct val="80000"/>
              </a:lnSpc>
            </a:pPr>
            <a:r>
              <a:rPr lang="en-US" sz="2800" dirty="0"/>
              <a:t>Results</a:t>
            </a:r>
          </a:p>
          <a:p>
            <a:pPr lvl="1">
              <a:lnSpc>
                <a:spcPct val="80000"/>
              </a:lnSpc>
            </a:pPr>
            <a:r>
              <a:rPr lang="en-US" sz="2400" dirty="0"/>
              <a:t>decreased daily pain (p=0.03) </a:t>
            </a:r>
          </a:p>
          <a:p>
            <a:pPr lvl="1">
              <a:lnSpc>
                <a:spcPct val="80000"/>
              </a:lnSpc>
            </a:pPr>
            <a:r>
              <a:rPr lang="en-US" sz="2400" dirty="0" err="1"/>
              <a:t>hyperalgesia</a:t>
            </a:r>
            <a:r>
              <a:rPr lang="en-US" sz="2400" dirty="0"/>
              <a:t> (p=0.05)</a:t>
            </a:r>
          </a:p>
          <a:p>
            <a:pPr lvl="1">
              <a:lnSpc>
                <a:spcPct val="80000"/>
              </a:lnSpc>
            </a:pPr>
            <a:r>
              <a:rPr lang="en-US" sz="2400" dirty="0"/>
              <a:t>52% with &gt;30% pain reduction vs. placebo (p=0.04) </a:t>
            </a:r>
          </a:p>
          <a:p>
            <a:pPr>
              <a:lnSpc>
                <a:spcPct val="80000"/>
              </a:lnSpc>
            </a:pPr>
            <a:r>
              <a:rPr lang="en-US" sz="2800" b="1" dirty="0"/>
              <a:t>AEs in smoking group (psychoactive effects) were prominent</a:t>
            </a:r>
          </a:p>
          <a:p>
            <a:pPr>
              <a:lnSpc>
                <a:spcPct val="80000"/>
              </a:lnSpc>
            </a:pPr>
            <a:endParaRPr lang="en-US" sz="2000" b="1" dirty="0"/>
          </a:p>
          <a:p>
            <a:endParaRPr lang="en-US" sz="2400" dirty="0"/>
          </a:p>
        </p:txBody>
      </p:sp>
      <p:sp>
        <p:nvSpPr>
          <p:cNvPr id="4" name="Rectangle 2"/>
          <p:cNvSpPr txBox="1">
            <a:spLocks noChangeArrowheads="1"/>
          </p:cNvSpPr>
          <p:nvPr/>
        </p:nvSpPr>
        <p:spPr bwMode="auto">
          <a:xfrm>
            <a:off x="654341" y="68443"/>
            <a:ext cx="11115413" cy="10398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5000"/>
              </a:lnSpc>
              <a:spcBef>
                <a:spcPts val="600"/>
              </a:spcBef>
              <a:spcAft>
                <a:spcPts val="600"/>
              </a:spcAft>
              <a:defRPr sz="3400" b="1" kern="1200">
                <a:solidFill>
                  <a:schemeClr val="tx1"/>
                </a:solidFill>
                <a:latin typeface="+mj-lt"/>
                <a:ea typeface="+mj-ea"/>
                <a:cs typeface="+mj-cs"/>
              </a:defRPr>
            </a:lvl1pPr>
            <a:lvl2pPr algn="l" rtl="0" eaLnBrk="0" fontAlgn="base" hangingPunct="0">
              <a:lnSpc>
                <a:spcPct val="95000"/>
              </a:lnSpc>
              <a:spcBef>
                <a:spcPts val="600"/>
              </a:spcBef>
              <a:spcAft>
                <a:spcPts val="600"/>
              </a:spcAft>
              <a:defRPr sz="3400" b="1">
                <a:solidFill>
                  <a:schemeClr val="tx1"/>
                </a:solidFill>
                <a:latin typeface="Calibri" pitchFamily="34" charset="0"/>
              </a:defRPr>
            </a:lvl2pPr>
            <a:lvl3pPr algn="l" rtl="0" eaLnBrk="0" fontAlgn="base" hangingPunct="0">
              <a:lnSpc>
                <a:spcPct val="95000"/>
              </a:lnSpc>
              <a:spcBef>
                <a:spcPts val="600"/>
              </a:spcBef>
              <a:spcAft>
                <a:spcPts val="600"/>
              </a:spcAft>
              <a:defRPr sz="3400" b="1">
                <a:solidFill>
                  <a:schemeClr val="tx1"/>
                </a:solidFill>
                <a:latin typeface="Calibri" pitchFamily="34" charset="0"/>
              </a:defRPr>
            </a:lvl3pPr>
            <a:lvl4pPr algn="l" rtl="0" eaLnBrk="0" fontAlgn="base" hangingPunct="0">
              <a:lnSpc>
                <a:spcPct val="95000"/>
              </a:lnSpc>
              <a:spcBef>
                <a:spcPts val="600"/>
              </a:spcBef>
              <a:spcAft>
                <a:spcPts val="600"/>
              </a:spcAft>
              <a:defRPr sz="3400" b="1">
                <a:solidFill>
                  <a:schemeClr val="tx1"/>
                </a:solidFill>
                <a:latin typeface="Calibri" pitchFamily="34" charset="0"/>
              </a:defRPr>
            </a:lvl4pPr>
            <a:lvl5pPr algn="l" rtl="0" eaLnBrk="0" fontAlgn="base" hangingPunct="0">
              <a:lnSpc>
                <a:spcPct val="95000"/>
              </a:lnSpc>
              <a:spcBef>
                <a:spcPts val="600"/>
              </a:spcBef>
              <a:spcAft>
                <a:spcPts val="600"/>
              </a:spcAft>
              <a:defRPr sz="3400" b="1">
                <a:solidFill>
                  <a:schemeClr val="tx1"/>
                </a:solidFill>
                <a:latin typeface="Calibri" pitchFamily="34" charset="0"/>
              </a:defRPr>
            </a:lvl5pPr>
            <a:lvl6pPr marL="457200" algn="l" rtl="0" fontAlgn="base">
              <a:lnSpc>
                <a:spcPct val="95000"/>
              </a:lnSpc>
              <a:spcBef>
                <a:spcPts val="600"/>
              </a:spcBef>
              <a:spcAft>
                <a:spcPts val="600"/>
              </a:spcAft>
              <a:defRPr sz="3400" b="1">
                <a:solidFill>
                  <a:schemeClr val="tx1"/>
                </a:solidFill>
                <a:latin typeface="Calibri" pitchFamily="34" charset="0"/>
              </a:defRPr>
            </a:lvl6pPr>
            <a:lvl7pPr marL="914400" algn="l" rtl="0" fontAlgn="base">
              <a:lnSpc>
                <a:spcPct val="95000"/>
              </a:lnSpc>
              <a:spcBef>
                <a:spcPts val="600"/>
              </a:spcBef>
              <a:spcAft>
                <a:spcPts val="600"/>
              </a:spcAft>
              <a:defRPr sz="3400" b="1">
                <a:solidFill>
                  <a:schemeClr val="tx1"/>
                </a:solidFill>
                <a:latin typeface="Calibri" pitchFamily="34" charset="0"/>
              </a:defRPr>
            </a:lvl7pPr>
            <a:lvl8pPr marL="1371600" algn="l" rtl="0" fontAlgn="base">
              <a:lnSpc>
                <a:spcPct val="95000"/>
              </a:lnSpc>
              <a:spcBef>
                <a:spcPts val="600"/>
              </a:spcBef>
              <a:spcAft>
                <a:spcPts val="600"/>
              </a:spcAft>
              <a:defRPr sz="3400" b="1">
                <a:solidFill>
                  <a:schemeClr val="tx1"/>
                </a:solidFill>
                <a:latin typeface="Calibri" pitchFamily="34" charset="0"/>
              </a:defRPr>
            </a:lvl8pPr>
            <a:lvl9pPr marL="1828800" algn="l" rtl="0" fontAlgn="base">
              <a:lnSpc>
                <a:spcPct val="95000"/>
              </a:lnSpc>
              <a:spcBef>
                <a:spcPts val="600"/>
              </a:spcBef>
              <a:spcAft>
                <a:spcPts val="600"/>
              </a:spcAft>
              <a:defRPr sz="3400" b="1">
                <a:solidFill>
                  <a:schemeClr val="tx1"/>
                </a:solidFill>
                <a:latin typeface="Calibri" pitchFamily="34" charset="0"/>
              </a:defRPr>
            </a:lvl9pPr>
          </a:lstStyle>
          <a:p>
            <a:pPr marL="0" marR="0" lvl="0" indent="0" algn="l" defTabSz="914400" rtl="0" eaLnBrk="0" fontAlgn="base" latinLnBrk="0" hangingPunct="0">
              <a:lnSpc>
                <a:spcPct val="95000"/>
              </a:lnSpc>
              <a:spcBef>
                <a:spcPts val="600"/>
              </a:spcBef>
              <a:spcAft>
                <a:spcPts val="60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j-cs"/>
            </a:endParaRPr>
          </a:p>
          <a:p>
            <a:pPr marL="0" marR="0" lvl="0" indent="0" algn="l" defTabSz="914400" rtl="0" eaLnBrk="0" fontAlgn="base" latinLnBrk="0" hangingPunct="0">
              <a:lnSpc>
                <a:spcPct val="95000"/>
              </a:lnSpc>
              <a:spcBef>
                <a:spcPts val="600"/>
              </a:spcBef>
              <a:spcAft>
                <a:spcPts val="60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j-cs"/>
              </a:rPr>
              <a:t>Abrams DI, et al. Cannabis in painful HIV-associated sensory neuropathy: a randomized placebo-controlled trial. </a:t>
            </a:r>
            <a:r>
              <a:rPr kumimoji="0" lang="en-US" altLang="ja-JP" sz="2400" b="1"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j-cs"/>
              </a:rPr>
              <a:t>Neurology.</a:t>
            </a:r>
            <a:r>
              <a:rPr kumimoji="0" lang="en-US" altLang="ja-JP" sz="24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j-cs"/>
              </a:rPr>
              <a:t> 2007;68(7):515-21.</a:t>
            </a:r>
            <a:endParaRPr kumimoji="0" 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j-cs"/>
            </a:endParaRPr>
          </a:p>
        </p:txBody>
      </p:sp>
      <p:pic>
        <p:nvPicPr>
          <p:cNvPr id="6" name="Picture 4" descr="abrams NP A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5758345" y="1416051"/>
            <a:ext cx="5667461" cy="422698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480917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cs typeface="Arial" pitchFamily="34" charset="0"/>
              </a:rPr>
              <a:t>Nabiximols</a:t>
            </a:r>
            <a:r>
              <a:rPr lang="en-US" sz="3600" dirty="0">
                <a:cs typeface="Arial" pitchFamily="34" charset="0"/>
              </a:rPr>
              <a:t> Safety Profile: Adverse Events, Incidence &gt;3%</a:t>
            </a:r>
            <a:endParaRPr lang="en-US" dirty="0"/>
          </a:p>
        </p:txBody>
      </p:sp>
      <p:graphicFrame>
        <p:nvGraphicFramePr>
          <p:cNvPr id="6" name="Object 3"/>
          <p:cNvGraphicFramePr>
            <a:graphicFrameLocks noChangeAspect="1"/>
          </p:cNvGraphicFramePr>
          <p:nvPr/>
        </p:nvGraphicFramePr>
        <p:xfrm>
          <a:off x="2569500" y="1623184"/>
          <a:ext cx="7053000" cy="4875270"/>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p:cNvGrpSpPr/>
          <p:nvPr/>
        </p:nvGrpSpPr>
        <p:grpSpPr>
          <a:xfrm>
            <a:off x="6096001" y="2482990"/>
            <a:ext cx="4234248" cy="4084499"/>
            <a:chOff x="4572000" y="2482989"/>
            <a:chExt cx="4234248" cy="4084499"/>
          </a:xfrm>
        </p:grpSpPr>
        <p:sp>
          <p:nvSpPr>
            <p:cNvPr id="4" name="Text Box 4"/>
            <p:cNvSpPr txBox="1">
              <a:spLocks noChangeArrowheads="1"/>
            </p:cNvSpPr>
            <p:nvPr/>
          </p:nvSpPr>
          <p:spPr bwMode="auto">
            <a:xfrm>
              <a:off x="4572000" y="5414737"/>
              <a:ext cx="4234248" cy="1152751"/>
            </a:xfrm>
            <a:prstGeom prst="roundRect">
              <a:avLst>
                <a:gd name="adj" fmla="val 9908"/>
              </a:avLst>
            </a:prstGeom>
            <a:gradFill>
              <a:gsLst>
                <a:gs pos="0">
                  <a:srgbClr val="941818"/>
                </a:gs>
                <a:gs pos="99000">
                  <a:srgbClr val="DA2C2C"/>
                </a:gs>
              </a:gsLst>
            </a:gradFill>
            <a:ln>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ja-JP" sz="2400" b="0" i="0" u="none" strike="noStrike" kern="1200" cap="none" spc="0" normalizeH="0" baseline="0" noProof="0" dirty="0">
                  <a:ln>
                    <a:noFill/>
                  </a:ln>
                  <a:solidFill>
                    <a:prstClr val="white"/>
                  </a:solidFill>
                  <a:effectLst/>
                  <a:uLnTx/>
                  <a:uFillTx/>
                  <a:latin typeface="Calibri"/>
                  <a:ea typeface="ＭＳ Ｐゴシック" panose="020B0600070205080204" pitchFamily="34" charset="-128"/>
                  <a:cs typeface="Arial" charset="0"/>
                </a:rPr>
                <a:t>Improved safety profile as result of modified “lower and slower” dose titration regimen </a:t>
              </a:r>
              <a:endParaRPr kumimoji="0" lang="en-US" sz="3200" b="0" i="0" u="none" strike="noStrike" kern="1200" cap="none" spc="0" normalizeH="0" baseline="0" noProof="0" dirty="0">
                <a:ln>
                  <a:noFill/>
                </a:ln>
                <a:solidFill>
                  <a:prstClr val="white"/>
                </a:solidFill>
                <a:effectLst/>
                <a:uLnTx/>
                <a:uFillTx/>
                <a:latin typeface="Calibri"/>
                <a:ea typeface="+mn-ea"/>
                <a:cs typeface="Arial" charset="0"/>
              </a:endParaRPr>
            </a:p>
          </p:txBody>
        </p:sp>
        <p:sp>
          <p:nvSpPr>
            <p:cNvPr id="5" name="TextBox 4"/>
            <p:cNvSpPr txBox="1"/>
            <p:nvPr/>
          </p:nvSpPr>
          <p:spPr>
            <a:xfrm>
              <a:off x="4572000" y="2482989"/>
              <a:ext cx="3910013" cy="808387"/>
            </a:xfrm>
            <a:prstGeom prst="roundRect">
              <a:avLst>
                <a:gd name="adj" fmla="val 11521"/>
              </a:avLst>
            </a:prstGeom>
            <a:ln>
              <a:noFill/>
            </a:ln>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Most AE’s are </a:t>
              </a:r>
              <a:br>
                <a:rPr kumimoji="0" lang="en-US" sz="2400" b="1" i="0" u="none" strike="noStrike" kern="1200" cap="none" spc="0" normalizeH="0" baseline="0" noProof="0" dirty="0">
                  <a:ln>
                    <a:noFill/>
                  </a:ln>
                  <a:solidFill>
                    <a:prstClr val="black"/>
                  </a:solidFill>
                  <a:effectLst/>
                  <a:uLnTx/>
                  <a:uFillTx/>
                  <a:latin typeface="Calibri"/>
                  <a:ea typeface="+mn-ea"/>
                  <a:cs typeface="+mn-cs"/>
                </a:rPr>
              </a:br>
              <a:r>
                <a:rPr kumimoji="0" lang="en-US" sz="2400" b="1" i="0" u="none" strike="noStrike" kern="1200" cap="none" spc="0" normalizeH="0" baseline="0" noProof="0" dirty="0">
                  <a:ln>
                    <a:noFill/>
                  </a:ln>
                  <a:solidFill>
                    <a:prstClr val="black"/>
                  </a:solidFill>
                  <a:effectLst/>
                  <a:uLnTx/>
                  <a:uFillTx/>
                  <a:latin typeface="Calibri"/>
                  <a:ea typeface="+mn-ea"/>
                  <a:cs typeface="+mn-cs"/>
                </a:rPr>
                <a:t>early and transient</a:t>
              </a:r>
            </a:p>
          </p:txBody>
        </p:sp>
      </p:grpSp>
      <p:sp>
        <p:nvSpPr>
          <p:cNvPr id="3" name="TextBox 2">
            <a:extLst>
              <a:ext uri="{FF2B5EF4-FFF2-40B4-BE49-F238E27FC236}">
                <a16:creationId xmlns:a16="http://schemas.microsoft.com/office/drawing/2014/main" id="{FDF42625-CF9B-4D76-B5BC-0A6EFC78B2E9}"/>
              </a:ext>
            </a:extLst>
          </p:cNvPr>
          <p:cNvSpPr txBox="1"/>
          <p:nvPr/>
        </p:nvSpPr>
        <p:spPr>
          <a:xfrm>
            <a:off x="225552" y="5551826"/>
            <a:ext cx="56178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ea typeface="+mn-ea"/>
                <a:cs typeface="Arial"/>
              </a:rPr>
              <a:t>MacCallum, C. &amp; Russo, E.B. 2018. Practical considerations in cannabis dosing and administration. </a:t>
            </a:r>
            <a:r>
              <a:rPr kumimoji="0" lang="en-US" sz="1800" b="1" i="1" u="none" strike="noStrike" kern="1200" cap="none" spc="0" normalizeH="0" baseline="0" noProof="0" dirty="0" err="1">
                <a:ln>
                  <a:noFill/>
                </a:ln>
                <a:solidFill>
                  <a:srgbClr val="FF0000"/>
                </a:solidFill>
                <a:effectLst/>
                <a:uLnTx/>
                <a:uFillTx/>
                <a:latin typeface="Arial"/>
                <a:ea typeface="+mn-ea"/>
                <a:cs typeface="Arial"/>
              </a:rPr>
              <a:t>Europ</a:t>
            </a:r>
            <a:r>
              <a:rPr kumimoji="0" lang="en-US" sz="1800" b="1" i="1" u="none" strike="noStrike" kern="1200" cap="none" spc="0" normalizeH="0" baseline="0" noProof="0" dirty="0">
                <a:ln>
                  <a:noFill/>
                </a:ln>
                <a:solidFill>
                  <a:srgbClr val="FF0000"/>
                </a:solidFill>
                <a:effectLst/>
                <a:uLnTx/>
                <a:uFillTx/>
                <a:latin typeface="Arial"/>
                <a:ea typeface="+mn-ea"/>
                <a:cs typeface="Arial"/>
              </a:rPr>
              <a:t> J Intl Med </a:t>
            </a:r>
            <a:r>
              <a:rPr kumimoji="0" lang="en-US" sz="1800" b="1" i="0" u="none" strike="noStrike" kern="1200" cap="none" spc="0" normalizeH="0" baseline="0" noProof="0" dirty="0">
                <a:ln>
                  <a:noFill/>
                </a:ln>
                <a:solidFill>
                  <a:srgbClr val="FF0000"/>
                </a:solidFill>
                <a:effectLst/>
                <a:uLnTx/>
                <a:uFillTx/>
                <a:latin typeface="Arial"/>
                <a:ea typeface="+mn-ea"/>
                <a:cs typeface="Arial"/>
              </a:rPr>
              <a:t>49:12-19</a:t>
            </a:r>
          </a:p>
        </p:txBody>
      </p:sp>
      <p:pic>
        <p:nvPicPr>
          <p:cNvPr id="8" name="Picture 7">
            <a:extLst>
              <a:ext uri="{FF2B5EF4-FFF2-40B4-BE49-F238E27FC236}">
                <a16:creationId xmlns:a16="http://schemas.microsoft.com/office/drawing/2014/main" id="{BCE8742E-739F-43BC-B3BC-F771221B2DE9}"/>
              </a:ext>
            </a:extLst>
          </p:cNvPr>
          <p:cNvPicPr>
            <a:picLocks noChangeAspect="1"/>
          </p:cNvPicPr>
          <p:nvPr/>
        </p:nvPicPr>
        <p:blipFill>
          <a:blip r:embed="rId3"/>
          <a:stretch>
            <a:fillRect/>
          </a:stretch>
        </p:blipFill>
        <p:spPr>
          <a:xfrm>
            <a:off x="10687453" y="963146"/>
            <a:ext cx="1332693" cy="1455084"/>
          </a:xfrm>
          <a:prstGeom prst="rect">
            <a:avLst/>
          </a:prstGeom>
        </p:spPr>
      </p:pic>
    </p:spTree>
    <p:extLst>
      <p:ext uri="{BB962C8B-B14F-4D97-AF65-F5344CB8AC3E}">
        <p14:creationId xmlns:p14="http://schemas.microsoft.com/office/powerpoint/2010/main" val="1306227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Randomized Controlled Trials of </a:t>
            </a:r>
            <a:r>
              <a:rPr lang="en-US" sz="3600" dirty="0" err="1"/>
              <a:t>nabiximols</a:t>
            </a:r>
            <a:r>
              <a:rPr lang="en-US" sz="3600" dirty="0"/>
              <a:t> in Pain</a:t>
            </a:r>
            <a:endParaRPr lang="en-US" dirty="0"/>
          </a:p>
        </p:txBody>
      </p:sp>
      <p:graphicFrame>
        <p:nvGraphicFramePr>
          <p:cNvPr id="5" name="Group 82"/>
          <p:cNvGraphicFramePr>
            <a:graphicFrameLocks/>
          </p:cNvGraphicFramePr>
          <p:nvPr/>
        </p:nvGraphicFramePr>
        <p:xfrm>
          <a:off x="1728132" y="1249961"/>
          <a:ext cx="6954474" cy="4897600"/>
        </p:xfrm>
        <a:graphic>
          <a:graphicData uri="http://schemas.openxmlformats.org/drawingml/2006/table">
            <a:tbl>
              <a:tblPr>
                <a:tableStyleId>{35758FB7-9AC5-4552-8A53-C91805E547FA}</a:tableStyleId>
              </a:tblPr>
              <a:tblGrid>
                <a:gridCol w="568854">
                  <a:extLst>
                    <a:ext uri="{9D8B030D-6E8A-4147-A177-3AD203B41FA5}">
                      <a16:colId xmlns:a16="http://schemas.microsoft.com/office/drawing/2014/main" val="20000"/>
                    </a:ext>
                  </a:extLst>
                </a:gridCol>
                <a:gridCol w="1147671">
                  <a:extLst>
                    <a:ext uri="{9D8B030D-6E8A-4147-A177-3AD203B41FA5}">
                      <a16:colId xmlns:a16="http://schemas.microsoft.com/office/drawing/2014/main" val="20001"/>
                    </a:ext>
                  </a:extLst>
                </a:gridCol>
                <a:gridCol w="1400051">
                  <a:extLst>
                    <a:ext uri="{9D8B030D-6E8A-4147-A177-3AD203B41FA5}">
                      <a16:colId xmlns:a16="http://schemas.microsoft.com/office/drawing/2014/main" val="20002"/>
                    </a:ext>
                  </a:extLst>
                </a:gridCol>
                <a:gridCol w="3837898">
                  <a:extLst>
                    <a:ext uri="{9D8B030D-6E8A-4147-A177-3AD203B41FA5}">
                      <a16:colId xmlns:a16="http://schemas.microsoft.com/office/drawing/2014/main" val="20003"/>
                    </a:ext>
                  </a:extLst>
                </a:gridCol>
              </a:tblGrid>
              <a:tr h="25851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solidFill>
                            <a:schemeClr val="bg1"/>
                          </a:solidFill>
                          <a:effectLst/>
                        </a:rPr>
                        <a:t>N=</a:t>
                      </a:r>
                      <a:endParaRPr kumimoji="0" lang="en-US" sz="1000" b="1" i="0" u="none" strike="noStrike" cap="none" normalizeH="0" baseline="0" dirty="0">
                        <a:ln>
                          <a:noFill/>
                        </a:ln>
                        <a:solidFill>
                          <a:schemeClr val="bg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solidFill>
                            <a:schemeClr val="bg1"/>
                          </a:solidFill>
                          <a:effectLst/>
                        </a:rPr>
                        <a:t>Indication</a:t>
                      </a:r>
                      <a:endParaRPr kumimoji="0" lang="en-US" sz="1000" b="1" i="0" u="none" strike="noStrike" cap="none" normalizeH="0" baseline="0" dirty="0">
                        <a:ln>
                          <a:noFill/>
                        </a:ln>
                        <a:solidFill>
                          <a:schemeClr val="bg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solidFill>
                            <a:schemeClr val="bg1"/>
                          </a:solidFill>
                          <a:effectLst/>
                        </a:rPr>
                        <a:t>Duration/Type</a:t>
                      </a:r>
                      <a:endParaRPr kumimoji="0" lang="en-US" sz="1000" b="1" i="0" u="none" strike="noStrike" cap="none" normalizeH="0" baseline="0" dirty="0">
                        <a:ln>
                          <a:noFill/>
                        </a:ln>
                        <a:solidFill>
                          <a:schemeClr val="bg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solidFill>
                            <a:schemeClr val="bg1"/>
                          </a:solidFill>
                          <a:effectLst/>
                        </a:rPr>
                        <a:t>Outcome/References</a:t>
                      </a:r>
                      <a:endParaRPr kumimoji="0" lang="en-US" sz="1000" b="1" i="0" u="none" strike="noStrike" cap="none" normalizeH="0" baseline="0" dirty="0">
                        <a:ln>
                          <a:noFill/>
                        </a:ln>
                        <a:solidFill>
                          <a:schemeClr val="bg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53319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20</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Neurogenic  pain</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Series of 2-week N-of-1 crossover blocks</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Improvement with  high-THC extract and </a:t>
                      </a:r>
                      <a:r>
                        <a:rPr kumimoji="0" lang="en-US" sz="900" u="none" strike="noStrike" cap="none" normalizeH="0" baseline="0" dirty="0" err="1">
                          <a:ln>
                            <a:noFill/>
                          </a:ln>
                          <a:effectLst/>
                        </a:rPr>
                        <a:t>nabiximols</a:t>
                      </a:r>
                      <a:r>
                        <a:rPr kumimoji="0" lang="en-US" sz="900" u="none" strike="noStrike" cap="none" normalizeH="0" baseline="0" dirty="0">
                          <a:ln>
                            <a:noFill/>
                          </a:ln>
                          <a:effectLst/>
                        </a:rPr>
                        <a:t> on VAS pain vs. placebo (p&lt;0.05), symptom control  best with </a:t>
                      </a:r>
                      <a:r>
                        <a:rPr kumimoji="0" lang="en-US" sz="900" u="none" strike="noStrike" cap="none" normalizeH="0" baseline="0" dirty="0" err="1">
                          <a:ln>
                            <a:noFill/>
                          </a:ln>
                          <a:effectLst/>
                        </a:rPr>
                        <a:t>nabiximols</a:t>
                      </a:r>
                      <a:r>
                        <a:rPr kumimoji="0" lang="en-US" sz="900" u="none" strike="noStrike" cap="none" normalizeH="0" baseline="0" dirty="0">
                          <a:ln>
                            <a:noFill/>
                          </a:ln>
                          <a:effectLst/>
                        </a:rPr>
                        <a:t> (p&lt;0.0001)</a:t>
                      </a:r>
                      <a:br>
                        <a:rPr kumimoji="0" lang="en-US" sz="900" u="none" strike="noStrike" cap="none" normalizeH="0" baseline="0" dirty="0">
                          <a:ln>
                            <a:noFill/>
                          </a:ln>
                          <a:effectLst/>
                        </a:rPr>
                      </a:br>
                      <a:r>
                        <a:rPr kumimoji="0" lang="en-US" sz="900" u="none" strike="noStrike" cap="none" normalizeH="0" baseline="0" dirty="0">
                          <a:ln>
                            <a:noFill/>
                          </a:ln>
                          <a:effectLst/>
                        </a:rPr>
                        <a:t>[Wade et al. 2003]</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1"/>
                  </a:ext>
                </a:extLst>
              </a:tr>
              <a:tr h="387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24</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Chronic intractable pain</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12 weeks, series of N-of-1 crossover blocks</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VAS pain improved over placebo (p&lt;0.001) especially in MS (p&lt;0.0042)</a:t>
                      </a:r>
                      <a:br>
                        <a:rPr kumimoji="0" lang="en-US" sz="900" u="none" strike="noStrike" cap="none" normalizeH="0" baseline="0" dirty="0">
                          <a:ln>
                            <a:noFill/>
                          </a:ln>
                          <a:effectLst/>
                        </a:rPr>
                      </a:br>
                      <a:r>
                        <a:rPr kumimoji="0" lang="en-US" sz="900" u="none" strike="noStrike" cap="none" normalizeH="0" baseline="0" dirty="0">
                          <a:ln>
                            <a:noFill/>
                          </a:ln>
                          <a:effectLst/>
                        </a:rPr>
                        <a:t>[Notcutt et al. 2004]</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499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48</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Brachial Plexus Avulsion</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6 weeks in 3 two-week crossover blocks</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Benefits noted in Box Scale-11 pain scores with high-THC extract (p=0.002) and nabiximols (p=0.005) over placebo [Berman et al. 2004]</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3"/>
                  </a:ext>
                </a:extLst>
              </a:tr>
              <a:tr h="387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66</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Central Neuropathic Pain in MS</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5 weeks</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Numerical Rating Scale (NRS) analgesia improved over placebo (p=0.009)</a:t>
                      </a:r>
                      <a:br>
                        <a:rPr kumimoji="0" lang="en-US" sz="900" u="none" strike="noStrike" cap="none" normalizeH="0" baseline="0" dirty="0">
                          <a:ln>
                            <a:noFill/>
                          </a:ln>
                          <a:effectLst/>
                        </a:rPr>
                      </a:br>
                      <a:r>
                        <a:rPr kumimoji="0" lang="en-US" sz="900" u="none" strike="noStrike" cap="none" normalizeH="0" baseline="0" dirty="0">
                          <a:ln>
                            <a:noFill/>
                          </a:ln>
                          <a:effectLst/>
                        </a:rPr>
                        <a:t>[</a:t>
                      </a:r>
                      <a:r>
                        <a:rPr kumimoji="0" lang="en-US" sz="900" u="none" strike="noStrike" cap="none" normalizeH="0" baseline="0" dirty="0" err="1">
                          <a:ln>
                            <a:noFill/>
                          </a:ln>
                          <a:effectLst/>
                        </a:rPr>
                        <a:t>Rog</a:t>
                      </a:r>
                      <a:r>
                        <a:rPr kumimoji="0" lang="en-US" sz="900" u="none" strike="noStrike" cap="none" normalizeH="0" baseline="0" dirty="0">
                          <a:ln>
                            <a:noFill/>
                          </a:ln>
                          <a:effectLst/>
                        </a:rPr>
                        <a:t> et al. 2005]</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499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125</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Peripheral Neuropathic Pain</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5 weeks</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Improvements in NRS pain levels (p=0.004), dynamic allodynia (p=0.042), and punctuate allodynia (p=0.021) vs. placebo [Nurmikko et al. 2007]</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5"/>
                  </a:ext>
                </a:extLst>
              </a:tr>
              <a:tr h="63537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56</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Rheumatoid Arthritis</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Nocturnal dosing for 5 weeks</a:t>
                      </a:r>
                      <a:endParaRPr kumimoji="0" lang="en-US" sz="900" b="0" i="0" u="none" strike="noStrike" cap="none" normalizeH="0" baseline="0" dirty="0">
                        <a:ln>
                          <a:noFill/>
                        </a:ln>
                        <a:solidFill>
                          <a:schemeClr val="tx1"/>
                        </a:solidFill>
                        <a:effectLst/>
                        <a:latin typeface="Arial" pitchFamily="34" charset="0"/>
                        <a:ea typeface="Times New Roman" pitchFamily="18" charset="0"/>
                        <a:cs typeface="Courier New" pitchFamily="49"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Improvements over placebo morning pain on movement (p=0.044), morning pain at rest (p=0.018), DAS-28 (p=0.002), and SF-MPQ pain at present (p=0.016)  [Blake et al. 2006]</a:t>
                      </a:r>
                      <a:endParaRPr kumimoji="0" lang="en-US" sz="900" b="0" i="0" u="none" strike="noStrike" cap="none" normalizeH="0" baseline="0" dirty="0">
                        <a:ln>
                          <a:noFill/>
                        </a:ln>
                        <a:solidFill>
                          <a:schemeClr val="tx1"/>
                        </a:solidFill>
                        <a:effectLst/>
                        <a:latin typeface="Arial" pitchFamily="34" charset="0"/>
                        <a:ea typeface="Times New Roman" pitchFamily="18" charset="0"/>
                        <a:cs typeface="Courier New" pitchFamily="49"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6"/>
                  </a:ext>
                </a:extLst>
              </a:tr>
              <a:tr h="387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117</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Pain after spinal injury</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10 days</a:t>
                      </a:r>
                      <a:endParaRPr kumimoji="0" lang="en-US" sz="900" b="0" i="0" u="none" strike="noStrike" cap="none" normalizeH="0" baseline="0" dirty="0">
                        <a:ln>
                          <a:noFill/>
                        </a:ln>
                        <a:solidFill>
                          <a:schemeClr val="tx1"/>
                        </a:solidFill>
                        <a:effectLst/>
                        <a:latin typeface="Arial" pitchFamily="34" charset="0"/>
                        <a:ea typeface="Times New Roman" pitchFamily="18" charset="0"/>
                        <a:cs typeface="Courier New" pitchFamily="49"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NSD in NRS pain scores, but improved Brief Pain Inventory (p=0.032), and Patients Global Impression of Change (p=0.001) (unpublished)</a:t>
                      </a:r>
                      <a:endParaRPr kumimoji="0" lang="en-US" sz="900" b="0" i="0" u="none" strike="noStrike" cap="none" normalizeH="0" baseline="0" dirty="0">
                        <a:ln>
                          <a:noFill/>
                        </a:ln>
                        <a:solidFill>
                          <a:schemeClr val="tx1"/>
                        </a:solidFill>
                        <a:effectLst/>
                        <a:latin typeface="Arial" pitchFamily="34" charset="0"/>
                        <a:ea typeface="Times New Roman" pitchFamily="18" charset="0"/>
                        <a:cs typeface="Courier New" pitchFamily="49"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7"/>
                  </a:ext>
                </a:extLst>
              </a:tr>
              <a:tr h="387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177</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Intractable cancer pain</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2 weeks</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Improvements in NRS analgesia vs placebo (p=0.0142), THC extract NSD</a:t>
                      </a:r>
                      <a:br>
                        <a:rPr kumimoji="0" lang="en-US" sz="900" u="none" strike="noStrike" cap="none" normalizeH="0" baseline="0" dirty="0">
                          <a:ln>
                            <a:noFill/>
                          </a:ln>
                          <a:effectLst/>
                        </a:rPr>
                      </a:br>
                      <a:r>
                        <a:rPr kumimoji="0" lang="en-US" sz="900" u="none" strike="noStrike" cap="none" normalizeH="0" baseline="0" dirty="0">
                          <a:ln>
                            <a:noFill/>
                          </a:ln>
                          <a:effectLst/>
                        </a:rPr>
                        <a:t>[Johnson, 2010 #6899] </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8"/>
                  </a:ext>
                </a:extLst>
              </a:tr>
              <a:tr h="53319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135</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Intractable lower urinary tract symptoms in MS</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8 weeks</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Improved bladder severity symptoms including pain over placebo (p=0.001) (unpublished)</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9"/>
                  </a:ext>
                </a:extLst>
              </a:tr>
              <a:tr h="387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360</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Intractable cancer pain</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5 weeks/DB</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CRA of lower and middle dose cohorts improved over placebo (p=0.006)/GWCA0701) (Johnson 2010)</a:t>
                      </a:r>
                      <a:endParaRPr kumimoji="0" lang="en-US" sz="900" b="0" i="0" u="none" strike="noStrike" cap="none" normalizeH="0" baseline="0" dirty="0">
                        <a:ln>
                          <a:noFill/>
                        </a:ln>
                        <a:solidFill>
                          <a:schemeClr val="tx1"/>
                        </a:solidFill>
                        <a:effectLst/>
                        <a:latin typeface="Arial" pitchFamily="34" charset="0"/>
                      </a:endParaRPr>
                    </a:p>
                  </a:txBody>
                  <a:tcPr marL="45720" marR="45720" horzOverflow="overflow">
                    <a:lnL w="9525" cap="flat" cmpd="sng" algn="ctr">
                      <a:noFill/>
                      <a:prstDash val="solid"/>
                    </a:lnL>
                    <a:lnR w="9525" cap="flat" cmpd="sng" algn="ctr">
                      <a:noFill/>
                      <a:prstDash val="solid"/>
                    </a:lnR>
                    <a:lnT w="9525" cap="flat" cmpd="sng" algn="ctr">
                      <a:noFill/>
                      <a:prstDash val="soli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10"/>
                  </a:ext>
                </a:extLst>
              </a:tr>
            </a:tbl>
          </a:graphicData>
        </a:graphic>
      </p:graphicFrame>
      <p:sp>
        <p:nvSpPr>
          <p:cNvPr id="6" name="Text Box 80"/>
          <p:cNvSpPr txBox="1">
            <a:spLocks noChangeArrowheads="1"/>
          </p:cNvSpPr>
          <p:nvPr/>
        </p:nvSpPr>
        <p:spPr bwMode="auto">
          <a:xfrm>
            <a:off x="1728132" y="6227534"/>
            <a:ext cx="82264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Adapted from: Russo EB, Hohmann AG. Role of cannabinoids in pain management. In: Deer T, Gordin V, editors.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a:ea typeface="+mn-ea"/>
                <a:cs typeface="+mn-cs"/>
              </a:rPr>
              <a:t>Comprehensive Treatment of Chronic Pain by Medical, Interventional and Behavioral Approaches. </a:t>
            </a:r>
            <a:r>
              <a:rPr kumimoji="0" lang="en-US" sz="1100" b="0" i="0" u="none" strike="noStrike" kern="1200" cap="none" spc="0" normalizeH="0" baseline="0" noProof="0" dirty="0">
                <a:ln>
                  <a:noFill/>
                </a:ln>
                <a:solidFill>
                  <a:prstClr val="black"/>
                </a:solidFill>
                <a:effectLst/>
                <a:uLnTx/>
                <a:uFillTx/>
                <a:latin typeface="Calibri"/>
                <a:ea typeface="+mn-ea"/>
                <a:cs typeface="+mn-cs"/>
              </a:rPr>
              <a:t>New York: Springer. 2013:181-197.</a:t>
            </a:r>
          </a:p>
        </p:txBody>
      </p:sp>
      <p:sp>
        <p:nvSpPr>
          <p:cNvPr id="7" name="TextBox 6"/>
          <p:cNvSpPr txBox="1"/>
          <p:nvPr/>
        </p:nvSpPr>
        <p:spPr>
          <a:xfrm>
            <a:off x="9250503" y="1173938"/>
            <a:ext cx="2150135"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Smoked cannabis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RCTs in pain total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3 patient-years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a:ea typeface="+mn-ea"/>
                <a:cs typeface="+mn-cs"/>
              </a:rPr>
              <a:t>Nabiximols</a:t>
            </a:r>
            <a:r>
              <a:rPr kumimoji="0" lang="en-US" sz="2400" b="1" i="0" u="none" strike="noStrike" kern="1200" cap="none" spc="0" normalizeH="0" baseline="0" noProof="0" dirty="0">
                <a:ln>
                  <a:noFill/>
                </a:ln>
                <a:solidFill>
                  <a:srgbClr val="FF0000"/>
                </a:solidFill>
                <a:effectLst/>
                <a:uLnTx/>
                <a:uFillTx/>
                <a:latin typeface="Calibri"/>
                <a:ea typeface="+mn-ea"/>
                <a:cs typeface="+mn-cs"/>
              </a:rPr>
              <a:t> RCTs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other monitoring total &gt;6000 patient-years</a:t>
            </a:r>
          </a:p>
        </p:txBody>
      </p:sp>
      <p:sp>
        <p:nvSpPr>
          <p:cNvPr id="2" name="TextBox 1"/>
          <p:cNvSpPr txBox="1"/>
          <p:nvPr/>
        </p:nvSpPr>
        <p:spPr>
          <a:xfrm>
            <a:off x="1454004" y="4471332"/>
            <a:ext cx="31771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a:ea typeface="+mn-ea"/>
                <a:cs typeface="+mn-cs"/>
              </a:rPr>
              <a:t>X</a:t>
            </a:r>
          </a:p>
        </p:txBody>
      </p:sp>
    </p:spTree>
    <p:extLst>
      <p:ext uri="{BB962C8B-B14F-4D97-AF65-F5344CB8AC3E}">
        <p14:creationId xmlns:p14="http://schemas.microsoft.com/office/powerpoint/2010/main" val="688786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239" y="0"/>
            <a:ext cx="11228632" cy="1325563"/>
          </a:xfrm>
        </p:spPr>
        <p:txBody>
          <a:bodyPr>
            <a:noAutofit/>
          </a:bodyPr>
          <a:lstStyle/>
          <a:p>
            <a:r>
              <a:rPr lang="en-US" sz="4800" b="1" dirty="0"/>
              <a:t>The Future of Cannabis Research</a:t>
            </a:r>
          </a:p>
        </p:txBody>
      </p:sp>
      <p:sp>
        <p:nvSpPr>
          <p:cNvPr id="4" name="Content Placeholder 3"/>
          <p:cNvSpPr>
            <a:spLocks noGrp="1"/>
          </p:cNvSpPr>
          <p:nvPr>
            <p:ph sz="half" idx="2"/>
          </p:nvPr>
        </p:nvSpPr>
        <p:spPr>
          <a:xfrm>
            <a:off x="6165563" y="1191311"/>
            <a:ext cx="5606308" cy="4772883"/>
          </a:xfrm>
        </p:spPr>
        <p:txBody>
          <a:bodyPr>
            <a:noAutofit/>
          </a:bodyPr>
          <a:lstStyle/>
          <a:p>
            <a:r>
              <a:rPr lang="en-US" sz="4400" dirty="0"/>
              <a:t>Legalization</a:t>
            </a:r>
          </a:p>
          <a:p>
            <a:r>
              <a:rPr lang="en-US" sz="4400" dirty="0"/>
              <a:t>Clinical Research</a:t>
            </a:r>
          </a:p>
          <a:p>
            <a:r>
              <a:rPr lang="en-US" sz="4400" dirty="0"/>
              <a:t>Basic Science Research</a:t>
            </a:r>
          </a:p>
          <a:p>
            <a:r>
              <a:rPr lang="en-US" sz="4400" dirty="0"/>
              <a:t>Agricultural Research</a:t>
            </a:r>
          </a:p>
          <a:p>
            <a:pPr lvl="1"/>
            <a:r>
              <a:rPr lang="en-US" sz="4000" dirty="0"/>
              <a:t>Food</a:t>
            </a:r>
          </a:p>
          <a:p>
            <a:pPr lvl="1"/>
            <a:r>
              <a:rPr lang="en-US" sz="4000" dirty="0"/>
              <a:t>Fiber</a:t>
            </a:r>
          </a:p>
        </p:txBody>
      </p:sp>
      <p:pic>
        <p:nvPicPr>
          <p:cNvPr id="9" name="Picture 8"/>
          <p:cNvPicPr>
            <a:picLocks noChangeAspect="1"/>
          </p:cNvPicPr>
          <p:nvPr/>
        </p:nvPicPr>
        <p:blipFill>
          <a:blip r:embed="rId2"/>
          <a:stretch>
            <a:fillRect/>
          </a:stretch>
        </p:blipFill>
        <p:spPr>
          <a:xfrm>
            <a:off x="8359770" y="4143632"/>
            <a:ext cx="3524665" cy="2460665"/>
          </a:xfrm>
          <a:prstGeom prst="rect">
            <a:avLst/>
          </a:prstGeom>
        </p:spPr>
      </p:pic>
      <p:sp>
        <p:nvSpPr>
          <p:cNvPr id="15" name="Arrow: Right 14">
            <a:extLst>
              <a:ext uri="{FF2B5EF4-FFF2-40B4-BE49-F238E27FC236}">
                <a16:creationId xmlns:a16="http://schemas.microsoft.com/office/drawing/2014/main" id="{8CA30104-AFDE-41B2-ACAC-C0565FD07486}"/>
              </a:ext>
            </a:extLst>
          </p:cNvPr>
          <p:cNvSpPr/>
          <p:nvPr/>
        </p:nvSpPr>
        <p:spPr>
          <a:xfrm>
            <a:off x="3093691" y="3778171"/>
            <a:ext cx="978408" cy="40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A6A2202-CBE6-4487-A546-BFAD6822355F}"/>
              </a:ext>
            </a:extLst>
          </p:cNvPr>
          <p:cNvSpPr txBox="1"/>
          <p:nvPr/>
        </p:nvSpPr>
        <p:spPr>
          <a:xfrm>
            <a:off x="4476869" y="3980223"/>
            <a:ext cx="936218" cy="923330"/>
          </a:xfrm>
          <a:prstGeom prst="rect">
            <a:avLst/>
          </a:prstGeom>
          <a:noFill/>
        </p:spPr>
        <p:txBody>
          <a:bodyPr wrap="none" rtlCol="0">
            <a:spAutoFit/>
          </a:bodyPr>
          <a:lstStyle/>
          <a:p>
            <a:r>
              <a:rPr lang="en-US" dirty="0" err="1"/>
              <a:t>Ustedes</a:t>
            </a:r>
            <a:endParaRPr lang="en-US" dirty="0"/>
          </a:p>
          <a:p>
            <a:r>
              <a:rPr lang="en-US" dirty="0" err="1"/>
              <a:t>estan</a:t>
            </a:r>
            <a:endParaRPr lang="en-US" dirty="0"/>
          </a:p>
          <a:p>
            <a:r>
              <a:rPr lang="en-US" dirty="0" err="1"/>
              <a:t>aqui</a:t>
            </a:r>
            <a:r>
              <a:rPr lang="en-US" dirty="0"/>
              <a:t>.</a:t>
            </a:r>
          </a:p>
        </p:txBody>
      </p:sp>
      <p:pic>
        <p:nvPicPr>
          <p:cNvPr id="17" name="Content Placeholder 16" descr="A picture containing table&#10;&#10;Description automatically generated">
            <a:extLst>
              <a:ext uri="{FF2B5EF4-FFF2-40B4-BE49-F238E27FC236}">
                <a16:creationId xmlns:a16="http://schemas.microsoft.com/office/drawing/2014/main" id="{6C986CD1-9AA3-43B0-AF4E-09AE19B6FBA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13963" y="1100053"/>
            <a:ext cx="5004636" cy="5015612"/>
          </a:xfrm>
        </p:spPr>
      </p:pic>
      <p:sp>
        <p:nvSpPr>
          <p:cNvPr id="18" name="Arrow: Left 17">
            <a:extLst>
              <a:ext uri="{FF2B5EF4-FFF2-40B4-BE49-F238E27FC236}">
                <a16:creationId xmlns:a16="http://schemas.microsoft.com/office/drawing/2014/main" id="{AD0E5445-C22F-4BAE-A30C-4A5DA32B073E}"/>
              </a:ext>
            </a:extLst>
          </p:cNvPr>
          <p:cNvSpPr/>
          <p:nvPr/>
        </p:nvSpPr>
        <p:spPr>
          <a:xfrm>
            <a:off x="4126855" y="3903973"/>
            <a:ext cx="474899" cy="3218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CE8BD45-CBA5-4D44-B6FE-71B58E52518B}"/>
              </a:ext>
            </a:extLst>
          </p:cNvPr>
          <p:cNvSpPr txBox="1"/>
          <p:nvPr/>
        </p:nvSpPr>
        <p:spPr>
          <a:xfrm>
            <a:off x="4567749" y="3778171"/>
            <a:ext cx="879343" cy="646331"/>
          </a:xfrm>
          <a:prstGeom prst="rect">
            <a:avLst/>
          </a:prstGeom>
          <a:noFill/>
        </p:spPr>
        <p:txBody>
          <a:bodyPr wrap="none" rtlCol="0">
            <a:spAutoFit/>
          </a:bodyPr>
          <a:lstStyle/>
          <a:p>
            <a:r>
              <a:rPr lang="en-US" dirty="0"/>
              <a:t>You are</a:t>
            </a:r>
          </a:p>
          <a:p>
            <a:r>
              <a:rPr lang="en-US" dirty="0"/>
              <a:t> here!</a:t>
            </a:r>
          </a:p>
        </p:txBody>
      </p:sp>
    </p:spTree>
    <p:extLst>
      <p:ext uri="{BB962C8B-B14F-4D97-AF65-F5344CB8AC3E}">
        <p14:creationId xmlns:p14="http://schemas.microsoft.com/office/powerpoint/2010/main" val="1825417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The Four Pillars of True Medicine</a:t>
            </a:r>
          </a:p>
        </p:txBody>
      </p:sp>
      <p:pic>
        <p:nvPicPr>
          <p:cNvPr id="4" name="Content Placeholder 3"/>
          <p:cNvPicPr>
            <a:picLocks noGrp="1" noChangeAspect="1"/>
          </p:cNvPicPr>
          <p:nvPr>
            <p:ph idx="1"/>
          </p:nvPr>
        </p:nvPicPr>
        <p:blipFill>
          <a:blip r:embed="rId2"/>
          <a:stretch>
            <a:fillRect/>
          </a:stretch>
        </p:blipFill>
        <p:spPr>
          <a:xfrm>
            <a:off x="2011578" y="2027762"/>
            <a:ext cx="3816427" cy="1103472"/>
          </a:xfrm>
          <a:prstGeom prst="rect">
            <a:avLst/>
          </a:prstGeom>
        </p:spPr>
      </p:pic>
      <p:pic>
        <p:nvPicPr>
          <p:cNvPr id="5" name="Picture 4"/>
          <p:cNvPicPr>
            <a:picLocks noChangeAspect="1"/>
          </p:cNvPicPr>
          <p:nvPr/>
        </p:nvPicPr>
        <p:blipFill>
          <a:blip r:embed="rId3"/>
          <a:stretch>
            <a:fillRect/>
          </a:stretch>
        </p:blipFill>
        <p:spPr>
          <a:xfrm>
            <a:off x="2017675" y="3131241"/>
            <a:ext cx="707197" cy="1719221"/>
          </a:xfrm>
          <a:prstGeom prst="rect">
            <a:avLst/>
          </a:prstGeom>
        </p:spPr>
      </p:pic>
      <p:pic>
        <p:nvPicPr>
          <p:cNvPr id="6" name="Picture 5"/>
          <p:cNvPicPr>
            <a:picLocks noChangeAspect="1"/>
          </p:cNvPicPr>
          <p:nvPr/>
        </p:nvPicPr>
        <p:blipFill>
          <a:blip r:embed="rId4"/>
          <a:stretch>
            <a:fillRect/>
          </a:stretch>
        </p:blipFill>
        <p:spPr>
          <a:xfrm>
            <a:off x="3033699" y="3131240"/>
            <a:ext cx="713294" cy="1719221"/>
          </a:xfrm>
          <a:prstGeom prst="rect">
            <a:avLst/>
          </a:prstGeom>
        </p:spPr>
      </p:pic>
      <p:pic>
        <p:nvPicPr>
          <p:cNvPr id="7" name="Picture 6"/>
          <p:cNvPicPr>
            <a:picLocks noChangeAspect="1"/>
          </p:cNvPicPr>
          <p:nvPr/>
        </p:nvPicPr>
        <p:blipFill>
          <a:blip r:embed="rId5"/>
          <a:stretch>
            <a:fillRect/>
          </a:stretch>
        </p:blipFill>
        <p:spPr>
          <a:xfrm>
            <a:off x="4055822" y="3131239"/>
            <a:ext cx="707197" cy="1719221"/>
          </a:xfrm>
          <a:prstGeom prst="rect">
            <a:avLst/>
          </a:prstGeom>
        </p:spPr>
      </p:pic>
      <p:pic>
        <p:nvPicPr>
          <p:cNvPr id="9" name="Picture 8"/>
          <p:cNvPicPr>
            <a:picLocks noChangeAspect="1"/>
          </p:cNvPicPr>
          <p:nvPr/>
        </p:nvPicPr>
        <p:blipFill>
          <a:blip r:embed="rId6"/>
          <a:stretch>
            <a:fillRect/>
          </a:stretch>
        </p:blipFill>
        <p:spPr>
          <a:xfrm>
            <a:off x="2017674" y="4850461"/>
            <a:ext cx="3810330" cy="188992"/>
          </a:xfrm>
          <a:prstGeom prst="rect">
            <a:avLst/>
          </a:prstGeom>
        </p:spPr>
      </p:pic>
      <p:pic>
        <p:nvPicPr>
          <p:cNvPr id="10" name="Picture 9"/>
          <p:cNvPicPr>
            <a:picLocks noChangeAspect="1"/>
          </p:cNvPicPr>
          <p:nvPr/>
        </p:nvPicPr>
        <p:blipFill>
          <a:blip r:embed="rId7"/>
          <a:stretch>
            <a:fillRect/>
          </a:stretch>
        </p:blipFill>
        <p:spPr>
          <a:xfrm>
            <a:off x="2017675" y="5039453"/>
            <a:ext cx="3822523" cy="713294"/>
          </a:xfrm>
          <a:prstGeom prst="rect">
            <a:avLst/>
          </a:prstGeom>
        </p:spPr>
      </p:pic>
      <p:pic>
        <p:nvPicPr>
          <p:cNvPr id="11" name="Picture 10"/>
          <p:cNvPicPr>
            <a:picLocks noChangeAspect="1"/>
          </p:cNvPicPr>
          <p:nvPr/>
        </p:nvPicPr>
        <p:blipFill>
          <a:blip r:embed="rId8"/>
          <a:stretch>
            <a:fillRect/>
          </a:stretch>
        </p:blipFill>
        <p:spPr>
          <a:xfrm>
            <a:off x="5114710" y="3131238"/>
            <a:ext cx="713294" cy="1719221"/>
          </a:xfrm>
          <a:prstGeom prst="rect">
            <a:avLst/>
          </a:prstGeom>
        </p:spPr>
      </p:pic>
      <p:sp>
        <p:nvSpPr>
          <p:cNvPr id="12" name="Rectangle 11"/>
          <p:cNvSpPr/>
          <p:nvPr/>
        </p:nvSpPr>
        <p:spPr>
          <a:xfrm>
            <a:off x="6093969" y="1661020"/>
            <a:ext cx="5849954" cy="4524315"/>
          </a:xfrm>
          <a:prstGeom prst="rect">
            <a:avLst/>
          </a:prstGeom>
        </p:spPr>
        <p:txBody>
          <a:bodyPr wrap="square">
            <a:spAutoFit/>
          </a:bodyPr>
          <a:lstStyle/>
          <a:p>
            <a:pPr marL="648294" marR="0" lvl="0" indent="-648294" algn="l" defTabSz="914400" rtl="0" eaLnBrk="1" fontAlgn="auto" latinLnBrk="0" hangingPunct="1">
              <a:lnSpc>
                <a:spcPct val="150000"/>
              </a:lnSpc>
              <a:spcBef>
                <a:spcPts val="0"/>
              </a:spcBef>
              <a:spcAft>
                <a:spcPts val="0"/>
              </a:spcAft>
              <a:buClrTx/>
              <a:buSzPct val="100000"/>
              <a:buFont typeface="Arial"/>
              <a:buAutoNum type="arabicParenR"/>
              <a:tabLst/>
              <a:defRPr sz="1800"/>
            </a:pPr>
            <a:r>
              <a:rPr kumimoji="0" lang="en-US" sz="3200" b="0" i="0" u="none" strike="noStrike" kern="0" cap="none" spc="0" normalizeH="0" baseline="0" noProof="0" dirty="0">
                <a:ln>
                  <a:noFill/>
                </a:ln>
                <a:solidFill>
                  <a:prstClr val="black"/>
                </a:solidFill>
                <a:effectLst/>
                <a:uLnTx/>
                <a:uFillTx/>
                <a:latin typeface="Arial"/>
                <a:ea typeface="Arial"/>
                <a:cs typeface="Arial"/>
                <a:sym typeface="Arial"/>
              </a:rPr>
              <a:t>Efficacy (Phase I-III RCTs)</a:t>
            </a:r>
            <a:endParaRPr kumimoji="0" lang="en-US" sz="2000" b="0" i="0" u="none" strike="noStrike" kern="0" cap="none" spc="0" normalizeH="0" baseline="0" noProof="0" dirty="0">
              <a:ln>
                <a:noFill/>
              </a:ln>
              <a:solidFill>
                <a:prstClr val="black"/>
              </a:solidFill>
              <a:effectLst/>
              <a:uLnTx/>
              <a:uFillTx/>
              <a:latin typeface="Arial"/>
              <a:ea typeface="Arial"/>
              <a:cs typeface="Arial"/>
              <a:sym typeface="Arial"/>
            </a:endParaRPr>
          </a:p>
          <a:p>
            <a:pPr marL="466724" marR="0" lvl="0" indent="-466724" algn="l" defTabSz="914400" rtl="0" eaLnBrk="1" fontAlgn="auto" latinLnBrk="0" hangingPunct="1">
              <a:lnSpc>
                <a:spcPct val="150000"/>
              </a:lnSpc>
              <a:spcBef>
                <a:spcPts val="0"/>
              </a:spcBef>
              <a:spcAft>
                <a:spcPts val="0"/>
              </a:spcAft>
              <a:buClrTx/>
              <a:buSzPct val="100000"/>
              <a:buFont typeface="Arial"/>
              <a:buAutoNum type="arabicParenR" startAt="2"/>
              <a:tabLst/>
              <a:defRPr sz="1800"/>
            </a:pPr>
            <a:r>
              <a:rPr kumimoji="0" lang="en-US" sz="3200" b="0" i="0" u="none" strike="noStrike" kern="0" cap="none" spc="0" normalizeH="0" baseline="0" noProof="0" dirty="0">
                <a:ln>
                  <a:noFill/>
                </a:ln>
                <a:solidFill>
                  <a:prstClr val="black"/>
                </a:solidFill>
                <a:effectLst/>
                <a:uLnTx/>
                <a:uFillTx/>
                <a:latin typeface="Arial"/>
                <a:ea typeface="Arial"/>
                <a:cs typeface="Arial"/>
                <a:sym typeface="Arial"/>
              </a:rPr>
              <a:t> Safety (RCTs)</a:t>
            </a:r>
            <a:endParaRPr kumimoji="0" lang="en-US" sz="2000" b="0" i="0" u="none" strike="noStrike" kern="0" cap="none" spc="0" normalizeH="0" baseline="0" noProof="0" dirty="0">
              <a:ln>
                <a:noFill/>
              </a:ln>
              <a:solidFill>
                <a:prstClr val="black"/>
              </a:solidFill>
              <a:effectLst/>
              <a:uLnTx/>
              <a:uFillTx/>
              <a:latin typeface="Arial"/>
              <a:ea typeface="Arial"/>
              <a:cs typeface="Arial"/>
              <a:sym typeface="Arial"/>
            </a:endParaRPr>
          </a:p>
          <a:p>
            <a:pPr marL="466724" marR="0" lvl="0" indent="-466724" algn="l" defTabSz="914400" rtl="0" eaLnBrk="1" fontAlgn="auto" latinLnBrk="0" hangingPunct="1">
              <a:lnSpc>
                <a:spcPct val="150000"/>
              </a:lnSpc>
              <a:spcBef>
                <a:spcPts val="0"/>
              </a:spcBef>
              <a:spcAft>
                <a:spcPts val="0"/>
              </a:spcAft>
              <a:buClrTx/>
              <a:buSzPct val="100000"/>
              <a:buFont typeface="Arial"/>
              <a:buAutoNum type="arabicParenR" startAt="2"/>
              <a:tabLst/>
              <a:defRPr sz="1800"/>
            </a:pPr>
            <a:r>
              <a:rPr kumimoji="0" lang="en-US" sz="3200" b="0" i="0" u="none" strike="noStrike" kern="0" cap="none" spc="0" normalizeH="0" baseline="0" noProof="0" dirty="0">
                <a:ln>
                  <a:noFill/>
                </a:ln>
                <a:solidFill>
                  <a:prstClr val="black"/>
                </a:solidFill>
                <a:effectLst/>
                <a:uLnTx/>
                <a:uFillTx/>
                <a:latin typeface="Arial"/>
                <a:ea typeface="Arial"/>
                <a:cs typeface="Arial"/>
                <a:sym typeface="Arial"/>
              </a:rPr>
              <a:t> Consistency (Standardization)</a:t>
            </a:r>
            <a:endParaRPr kumimoji="0" lang="en-US" sz="2000" b="0" i="0" u="none" strike="noStrike" kern="0" cap="none" spc="0" normalizeH="0" baseline="0" noProof="0" dirty="0">
              <a:ln>
                <a:noFill/>
              </a:ln>
              <a:solidFill>
                <a:prstClr val="black"/>
              </a:solidFill>
              <a:effectLst/>
              <a:uLnTx/>
              <a:uFillTx/>
              <a:latin typeface="Calibri"/>
              <a:ea typeface="Calibri"/>
              <a:cs typeface="Calibri"/>
              <a:sym typeface="Calibri"/>
            </a:endParaRPr>
          </a:p>
          <a:p>
            <a:pPr marL="466724" marR="0" lvl="0" indent="-466724" algn="l" defTabSz="914400" rtl="0" eaLnBrk="1" fontAlgn="auto" latinLnBrk="0" hangingPunct="1">
              <a:lnSpc>
                <a:spcPct val="150000"/>
              </a:lnSpc>
              <a:spcBef>
                <a:spcPts val="0"/>
              </a:spcBef>
              <a:spcAft>
                <a:spcPts val="0"/>
              </a:spcAft>
              <a:buClrTx/>
              <a:buSzPct val="100000"/>
              <a:buFont typeface="Arial"/>
              <a:buAutoNum type="arabicParenR" startAt="2"/>
              <a:tabLst/>
              <a:defRPr sz="1800"/>
            </a:pPr>
            <a:r>
              <a:rPr kumimoji="0" lang="en-US" sz="3200" b="0" i="0" u="none" strike="noStrike" kern="0" cap="none" spc="0" normalizeH="0" baseline="0" noProof="0" dirty="0">
                <a:ln>
                  <a:noFill/>
                </a:ln>
                <a:solidFill>
                  <a:prstClr val="black"/>
                </a:solidFill>
                <a:effectLst/>
                <a:uLnTx/>
                <a:uFillTx/>
                <a:latin typeface="Arial"/>
                <a:ea typeface="Arial"/>
                <a:cs typeface="Arial"/>
                <a:sym typeface="Arial"/>
              </a:rPr>
              <a:t> Accessibility </a:t>
            </a:r>
          </a:p>
          <a:p>
            <a:pPr marR="0" lvl="0" algn="l" defTabSz="914400" rtl="0" eaLnBrk="1" fontAlgn="auto" latinLnBrk="0" hangingPunct="1">
              <a:lnSpc>
                <a:spcPct val="150000"/>
              </a:lnSpc>
              <a:spcBef>
                <a:spcPts val="0"/>
              </a:spcBef>
              <a:spcAft>
                <a:spcPts val="0"/>
              </a:spcAft>
              <a:buClrTx/>
              <a:buSzPct val="100000"/>
              <a:tabLst/>
              <a:defRPr sz="1800"/>
            </a:pPr>
            <a:r>
              <a:rPr lang="en-US" sz="3200" kern="0" dirty="0">
                <a:solidFill>
                  <a:prstClr val="black"/>
                </a:solidFill>
                <a:latin typeface="Arial"/>
                <a:ea typeface="Arial"/>
                <a:cs typeface="Arial"/>
                <a:sym typeface="Arial"/>
              </a:rPr>
              <a:t>     </a:t>
            </a:r>
            <a:r>
              <a:rPr kumimoji="0" lang="en-US" sz="3200" b="0" i="0" u="none" strike="noStrike" kern="0" cap="none" spc="0" normalizeH="0" baseline="0" noProof="0" dirty="0">
                <a:ln>
                  <a:noFill/>
                </a:ln>
                <a:solidFill>
                  <a:prstClr val="black"/>
                </a:solidFill>
                <a:effectLst/>
                <a:uLnTx/>
                <a:uFillTx/>
                <a:latin typeface="Arial"/>
                <a:ea typeface="Arial"/>
                <a:cs typeface="Arial"/>
                <a:sym typeface="Arial"/>
              </a:rPr>
              <a:t>(Supply Chain &amp; Cost)</a:t>
            </a:r>
          </a:p>
        </p:txBody>
      </p:sp>
    </p:spTree>
    <p:extLst>
      <p:ext uri="{BB962C8B-B14F-4D97-AF65-F5344CB8AC3E}">
        <p14:creationId xmlns:p14="http://schemas.microsoft.com/office/powerpoint/2010/main" val="222370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Medical Efficacy: Levels of Evidence</a:t>
            </a:r>
          </a:p>
        </p:txBody>
      </p:sp>
      <p:sp>
        <p:nvSpPr>
          <p:cNvPr id="3" name="Content Placeholder 2"/>
          <p:cNvSpPr>
            <a:spLocks noGrp="1"/>
          </p:cNvSpPr>
          <p:nvPr>
            <p:ph idx="1"/>
          </p:nvPr>
        </p:nvSpPr>
        <p:spPr>
          <a:xfrm>
            <a:off x="838200" y="1786855"/>
            <a:ext cx="10515600" cy="4773336"/>
          </a:xfrm>
        </p:spPr>
        <p:txBody>
          <a:bodyPr/>
          <a:lstStyle/>
          <a:p>
            <a:pPr marL="0" indent="0" eaLnBrk="1" fontAlgn="ctr" hangingPunct="1">
              <a:spcBef>
                <a:spcPts val="0"/>
              </a:spcBef>
              <a:spcAft>
                <a:spcPts val="0"/>
              </a:spcAft>
              <a:buNone/>
            </a:pPr>
            <a:r>
              <a:rPr lang="en-US" b="1" dirty="0">
                <a:solidFill>
                  <a:srgbClr val="000000"/>
                </a:solidFill>
                <a:latin typeface="Calibri" panose="020F0502020204030204" pitchFamily="34" charset="0"/>
              </a:rPr>
              <a:t>Level </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Type of evidence</a:t>
            </a:r>
          </a:p>
          <a:p>
            <a:pPr marL="0" indent="0" eaLnBrk="1" fontAlgn="ctr" hangingPunct="1">
              <a:spcBef>
                <a:spcPts val="0"/>
              </a:spcBef>
              <a:spcAft>
                <a:spcPts val="0"/>
              </a:spcAft>
              <a:buNone/>
            </a:pPr>
            <a:r>
              <a:rPr lang="en-US" dirty="0">
                <a:solidFill>
                  <a:srgbClr val="000000"/>
                </a:solidFill>
                <a:latin typeface="Calibri" panose="020F0502020204030204" pitchFamily="34" charset="0"/>
              </a:rPr>
              <a:t> </a:t>
            </a:r>
          </a:p>
          <a:p>
            <a:pPr marL="0" indent="0" eaLnBrk="1" fontAlgn="ctr" hangingPunct="1">
              <a:spcBef>
                <a:spcPts val="0"/>
              </a:spcBef>
              <a:spcAft>
                <a:spcPts val="0"/>
              </a:spcAft>
              <a:buNone/>
            </a:pPr>
            <a:r>
              <a:rPr lang="en-US" dirty="0">
                <a:solidFill>
                  <a:srgbClr val="000000"/>
                </a:solidFill>
                <a:latin typeface="Calibri" panose="020F0502020204030204" pitchFamily="34" charset="0"/>
              </a:rPr>
              <a:t>   I 				Large RCTs with clear cut results</a:t>
            </a:r>
            <a:endParaRPr lang="en-US" sz="3600" b="0" i="0" u="none" strike="noStrike" dirty="0">
              <a:effectLst/>
              <a:latin typeface="Arial" panose="020B0604020202020204" pitchFamily="34" charset="0"/>
            </a:endParaRPr>
          </a:p>
          <a:p>
            <a:pPr marL="0" indent="0" eaLnBrk="1" fontAlgn="ctr" hangingPunct="1">
              <a:spcBef>
                <a:spcPts val="0"/>
              </a:spcBef>
              <a:spcAft>
                <a:spcPts val="0"/>
              </a:spcAft>
              <a:buNone/>
            </a:pPr>
            <a:r>
              <a:rPr lang="en-US" dirty="0">
                <a:solidFill>
                  <a:srgbClr val="000000"/>
                </a:solidFill>
                <a:latin typeface="Calibri" panose="020F0502020204030204" pitchFamily="34" charset="0"/>
              </a:rPr>
              <a:t>   II      				Small RCTs with unclear results</a:t>
            </a:r>
            <a:endParaRPr lang="en-US" sz="3600" b="0" i="0" u="none" strike="noStrike" dirty="0">
              <a:effectLst/>
              <a:latin typeface="Arial" panose="020B0604020202020204" pitchFamily="34" charset="0"/>
            </a:endParaRPr>
          </a:p>
          <a:p>
            <a:pPr marL="0" indent="0" eaLnBrk="1" fontAlgn="ctr" hangingPunct="1">
              <a:spcBef>
                <a:spcPts val="0"/>
              </a:spcBef>
              <a:spcAft>
                <a:spcPts val="0"/>
              </a:spcAft>
              <a:buNone/>
            </a:pPr>
            <a:r>
              <a:rPr lang="en-US" dirty="0">
                <a:solidFill>
                  <a:srgbClr val="000000"/>
                </a:solidFill>
                <a:latin typeface="Calibri" panose="020F0502020204030204" pitchFamily="34" charset="0"/>
              </a:rPr>
              <a:t>   III 				Cohort and case-control studies</a:t>
            </a:r>
            <a:endParaRPr lang="en-US" sz="3600" b="0" i="0" u="none" strike="noStrike" dirty="0">
              <a:effectLst/>
              <a:latin typeface="Arial" panose="020B0604020202020204" pitchFamily="34" charset="0"/>
            </a:endParaRPr>
          </a:p>
          <a:p>
            <a:pPr marL="0" indent="0" eaLnBrk="1" fontAlgn="ctr" hangingPunct="1">
              <a:spcBef>
                <a:spcPts val="0"/>
              </a:spcBef>
              <a:spcAft>
                <a:spcPts val="0"/>
              </a:spcAft>
              <a:buNone/>
            </a:pPr>
            <a:r>
              <a:rPr lang="en-US" dirty="0">
                <a:solidFill>
                  <a:srgbClr val="000000"/>
                </a:solidFill>
                <a:latin typeface="Calibri" panose="020F0502020204030204" pitchFamily="34" charset="0"/>
              </a:rPr>
              <a:t>   IV				Historical cohort or case-control 						   studies</a:t>
            </a:r>
            <a:endParaRPr lang="en-US" sz="3600" b="0" i="0" u="none" strike="noStrike" dirty="0">
              <a:effectLst/>
              <a:latin typeface="Arial" panose="020B0604020202020204" pitchFamily="34" charset="0"/>
            </a:endParaRPr>
          </a:p>
          <a:p>
            <a:pPr marL="0" indent="0" eaLnBrk="1" fontAlgn="ctr" hangingPunct="1">
              <a:spcBef>
                <a:spcPts val="0"/>
              </a:spcBef>
              <a:spcAft>
                <a:spcPts val="0"/>
              </a:spcAft>
              <a:buNone/>
            </a:pPr>
            <a:r>
              <a:rPr lang="en-US" dirty="0">
                <a:solidFill>
                  <a:srgbClr val="000000"/>
                </a:solidFill>
                <a:latin typeface="Calibri" panose="020F0502020204030204" pitchFamily="34" charset="0"/>
              </a:rPr>
              <a:t>   V 				Case series, studies with no controls</a:t>
            </a:r>
            <a:endParaRPr lang="en-US" sz="3600" b="0" i="0" u="none" strike="noStrike" dirty="0">
              <a:effectLst/>
              <a:latin typeface="Arial" panose="020B0604020202020204" pitchFamily="34" charset="0"/>
            </a:endParaRPr>
          </a:p>
          <a:p>
            <a:pPr marL="0" indent="0">
              <a:buNone/>
            </a:pPr>
            <a:endParaRPr lang="en-US" dirty="0"/>
          </a:p>
        </p:txBody>
      </p:sp>
      <p:pic>
        <p:nvPicPr>
          <p:cNvPr id="4" name="Picture 3"/>
          <p:cNvPicPr>
            <a:picLocks noChangeAspect="1"/>
          </p:cNvPicPr>
          <p:nvPr/>
        </p:nvPicPr>
        <p:blipFill>
          <a:blip r:embed="rId2"/>
          <a:stretch>
            <a:fillRect/>
          </a:stretch>
        </p:blipFill>
        <p:spPr>
          <a:xfrm>
            <a:off x="661620" y="5805182"/>
            <a:ext cx="9981456" cy="492777"/>
          </a:xfrm>
          <a:prstGeom prst="rect">
            <a:avLst/>
          </a:prstGeom>
        </p:spPr>
      </p:pic>
    </p:spTree>
    <p:extLst>
      <p:ext uri="{BB962C8B-B14F-4D97-AF65-F5344CB8AC3E}">
        <p14:creationId xmlns:p14="http://schemas.microsoft.com/office/powerpoint/2010/main" val="877892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67" y="35170"/>
            <a:ext cx="10972800" cy="1143000"/>
          </a:xfrm>
        </p:spPr>
        <p:txBody>
          <a:bodyPr/>
          <a:lstStyle/>
          <a:p>
            <a:r>
              <a:rPr lang="en-US" sz="3200" dirty="0"/>
              <a:t>Food and Drug Administration. </a:t>
            </a:r>
            <a:r>
              <a:rPr lang="en-US" sz="3200" i="1" dirty="0"/>
              <a:t>Guidance for industry: Botanical drug products. </a:t>
            </a:r>
            <a:r>
              <a:rPr lang="en-US" sz="3200" dirty="0"/>
              <a:t>US Government. 2015. </a:t>
            </a:r>
            <a:endParaRPr lang="en-US" sz="2800" dirty="0"/>
          </a:p>
        </p:txBody>
      </p:sp>
      <p:sp>
        <p:nvSpPr>
          <p:cNvPr id="3" name="Content Placeholder 2"/>
          <p:cNvSpPr>
            <a:spLocks noGrp="1"/>
          </p:cNvSpPr>
          <p:nvPr>
            <p:ph idx="1"/>
          </p:nvPr>
        </p:nvSpPr>
        <p:spPr>
          <a:xfrm>
            <a:off x="5237530" y="1178170"/>
            <a:ext cx="7769225" cy="4525963"/>
          </a:xfrm>
        </p:spPr>
        <p:txBody>
          <a:bodyPr/>
          <a:lstStyle/>
          <a:p>
            <a:pPr marL="89296" indent="-89296">
              <a:lnSpc>
                <a:spcPts val="1800"/>
              </a:lnSpc>
              <a:spcBef>
                <a:spcPts val="200"/>
              </a:spcBef>
              <a:buClr>
                <a:srgbClr val="1A5A95"/>
              </a:buClr>
              <a:buSzPct val="100000"/>
              <a:defRPr sz="1800"/>
            </a:pPr>
            <a:r>
              <a:rPr lang="en-US" sz="1400" dirty="0">
                <a:solidFill>
                  <a:srgbClr val="000000"/>
                </a:solidFill>
              </a:rPr>
              <a:t>Quality </a:t>
            </a:r>
          </a:p>
          <a:p>
            <a:pPr marL="272312" lvl="1" indent="-102053">
              <a:lnSpc>
                <a:spcPts val="1800"/>
              </a:lnSpc>
              <a:spcBef>
                <a:spcPts val="200"/>
              </a:spcBef>
              <a:buClr>
                <a:srgbClr val="1A5A95"/>
              </a:buClr>
              <a:buSzPct val="100000"/>
              <a:defRPr sz="1800"/>
            </a:pPr>
            <a:r>
              <a:rPr lang="en-US" sz="1400" dirty="0">
                <a:solidFill>
                  <a:srgbClr val="000000"/>
                </a:solidFill>
              </a:rPr>
              <a:t> Product Composition</a:t>
            </a:r>
          </a:p>
          <a:p>
            <a:pPr marL="272312" lvl="1" indent="-102053">
              <a:lnSpc>
                <a:spcPts val="1800"/>
              </a:lnSpc>
              <a:spcBef>
                <a:spcPts val="200"/>
              </a:spcBef>
              <a:buClr>
                <a:srgbClr val="1A5A95"/>
              </a:buClr>
              <a:buSzPct val="100000"/>
              <a:defRPr sz="1800"/>
            </a:pPr>
            <a:r>
              <a:rPr lang="en-US" sz="1400" dirty="0">
                <a:solidFill>
                  <a:srgbClr val="000000"/>
                </a:solidFill>
              </a:rPr>
              <a:t> Characterization</a:t>
            </a:r>
          </a:p>
          <a:p>
            <a:pPr marL="272312" lvl="1" indent="-102053">
              <a:lnSpc>
                <a:spcPts val="1800"/>
              </a:lnSpc>
              <a:spcBef>
                <a:spcPts val="200"/>
              </a:spcBef>
              <a:buClr>
                <a:srgbClr val="1A5A95"/>
              </a:buClr>
              <a:buSzPct val="100000"/>
              <a:defRPr sz="1800"/>
            </a:pPr>
            <a:r>
              <a:rPr lang="en-US" sz="1400" dirty="0">
                <a:solidFill>
                  <a:srgbClr val="000000"/>
                </a:solidFill>
              </a:rPr>
              <a:t> Quantification of components</a:t>
            </a:r>
          </a:p>
          <a:p>
            <a:pPr marL="272312" lvl="1" indent="-102053">
              <a:lnSpc>
                <a:spcPts val="1800"/>
              </a:lnSpc>
              <a:spcBef>
                <a:spcPts val="200"/>
              </a:spcBef>
              <a:buClr>
                <a:srgbClr val="1A5A95"/>
              </a:buClr>
              <a:buSzPct val="100000"/>
              <a:defRPr sz="1800"/>
            </a:pPr>
            <a:r>
              <a:rPr lang="en-US" sz="1400" dirty="0">
                <a:solidFill>
                  <a:srgbClr val="000000"/>
                </a:solidFill>
              </a:rPr>
              <a:t> Standardization / Consistency </a:t>
            </a:r>
          </a:p>
          <a:p>
            <a:pPr marL="272312" lvl="1" indent="-102053">
              <a:lnSpc>
                <a:spcPts val="1800"/>
              </a:lnSpc>
              <a:spcBef>
                <a:spcPts val="200"/>
              </a:spcBef>
              <a:buClr>
                <a:srgbClr val="1A5A95"/>
              </a:buClr>
              <a:buSzPct val="100000"/>
              <a:defRPr sz="1800"/>
            </a:pPr>
            <a:r>
              <a:rPr lang="en-US" sz="1400" dirty="0">
                <a:solidFill>
                  <a:srgbClr val="000000"/>
                </a:solidFill>
              </a:rPr>
              <a:t> Stability / Storage</a:t>
            </a:r>
          </a:p>
          <a:p>
            <a:pPr marL="89296" indent="-89296">
              <a:lnSpc>
                <a:spcPts val="1800"/>
              </a:lnSpc>
              <a:spcBef>
                <a:spcPts val="200"/>
              </a:spcBef>
              <a:buClr>
                <a:srgbClr val="1A5A95"/>
              </a:buClr>
              <a:buSzPct val="100000"/>
              <a:defRPr sz="1800"/>
            </a:pPr>
            <a:r>
              <a:rPr lang="en-US" sz="1400" dirty="0">
                <a:solidFill>
                  <a:srgbClr val="000000"/>
                </a:solidFill>
              </a:rPr>
              <a:t> Safety</a:t>
            </a:r>
          </a:p>
          <a:p>
            <a:pPr marL="272312" lvl="1" indent="-102053">
              <a:lnSpc>
                <a:spcPts val="1800"/>
              </a:lnSpc>
              <a:spcBef>
                <a:spcPts val="200"/>
              </a:spcBef>
              <a:buClr>
                <a:srgbClr val="1A5A95"/>
              </a:buClr>
              <a:buSzPct val="100000"/>
              <a:defRPr sz="1800"/>
            </a:pPr>
            <a:r>
              <a:rPr lang="en-US" sz="1400" dirty="0">
                <a:solidFill>
                  <a:srgbClr val="000000"/>
                </a:solidFill>
              </a:rPr>
              <a:t> Animal data, including:</a:t>
            </a:r>
          </a:p>
          <a:p>
            <a:pPr marL="547599" lvl="2" indent="-120165">
              <a:lnSpc>
                <a:spcPts val="1800"/>
              </a:lnSpc>
              <a:spcBef>
                <a:spcPts val="200"/>
              </a:spcBef>
              <a:buClr>
                <a:srgbClr val="1A5A95"/>
              </a:buClr>
              <a:buSzPct val="100000"/>
              <a:defRPr sz="1800"/>
            </a:pPr>
            <a:r>
              <a:rPr lang="en-US" sz="1600" dirty="0">
                <a:solidFill>
                  <a:srgbClr val="000000"/>
                </a:solidFill>
              </a:rPr>
              <a:t> Carcinogenicity</a:t>
            </a:r>
          </a:p>
          <a:p>
            <a:pPr marL="547599" lvl="2" indent="-120165">
              <a:lnSpc>
                <a:spcPts val="1800"/>
              </a:lnSpc>
              <a:spcBef>
                <a:spcPts val="200"/>
              </a:spcBef>
              <a:buClr>
                <a:srgbClr val="1A5A95"/>
              </a:buClr>
              <a:buSzPct val="100000"/>
              <a:defRPr sz="1800"/>
            </a:pPr>
            <a:r>
              <a:rPr lang="en-US" sz="1600" dirty="0">
                <a:solidFill>
                  <a:srgbClr val="000000"/>
                </a:solidFill>
              </a:rPr>
              <a:t> Reproductive toxicology</a:t>
            </a:r>
          </a:p>
          <a:p>
            <a:pPr marL="547599" lvl="2" indent="-120165">
              <a:lnSpc>
                <a:spcPts val="1800"/>
              </a:lnSpc>
              <a:spcBef>
                <a:spcPts val="200"/>
              </a:spcBef>
              <a:buClr>
                <a:srgbClr val="1A5A95"/>
              </a:buClr>
              <a:buSzPct val="100000"/>
              <a:defRPr sz="1800"/>
            </a:pPr>
            <a:r>
              <a:rPr lang="en-US" sz="1600" dirty="0">
                <a:solidFill>
                  <a:srgbClr val="000000"/>
                </a:solidFill>
              </a:rPr>
              <a:t> Chronic toxicology</a:t>
            </a:r>
          </a:p>
          <a:p>
            <a:pPr marL="547599" lvl="2" indent="-120165">
              <a:lnSpc>
                <a:spcPts val="1800"/>
              </a:lnSpc>
              <a:spcBef>
                <a:spcPts val="200"/>
              </a:spcBef>
              <a:buClr>
                <a:srgbClr val="1A5A95"/>
              </a:buClr>
              <a:buSzPct val="100000"/>
              <a:defRPr sz="1800"/>
            </a:pPr>
            <a:r>
              <a:rPr lang="en-US" sz="1600" dirty="0">
                <a:solidFill>
                  <a:srgbClr val="000000"/>
                </a:solidFill>
              </a:rPr>
              <a:t> </a:t>
            </a:r>
            <a:r>
              <a:rPr lang="en-US" sz="1600" dirty="0" err="1">
                <a:solidFill>
                  <a:srgbClr val="000000"/>
                </a:solidFill>
              </a:rPr>
              <a:t>Genotoxicology</a:t>
            </a:r>
            <a:endParaRPr lang="en-US" sz="1600" dirty="0">
              <a:solidFill>
                <a:srgbClr val="000000"/>
              </a:solidFill>
            </a:endParaRPr>
          </a:p>
          <a:p>
            <a:pPr marL="547599" lvl="2" indent="-120165">
              <a:lnSpc>
                <a:spcPts val="1800"/>
              </a:lnSpc>
              <a:spcBef>
                <a:spcPts val="200"/>
              </a:spcBef>
              <a:buClr>
                <a:srgbClr val="1A5A95"/>
              </a:buClr>
              <a:buSzPct val="100000"/>
              <a:defRPr sz="1800"/>
            </a:pPr>
            <a:r>
              <a:rPr lang="en-US" sz="1600" dirty="0">
                <a:solidFill>
                  <a:srgbClr val="000000"/>
                </a:solidFill>
              </a:rPr>
              <a:t> Safety pharmacology</a:t>
            </a:r>
          </a:p>
          <a:p>
            <a:pPr marL="272312" lvl="1" indent="-102053">
              <a:lnSpc>
                <a:spcPts val="1800"/>
              </a:lnSpc>
              <a:spcBef>
                <a:spcPts val="200"/>
              </a:spcBef>
              <a:buClr>
                <a:srgbClr val="1A5A95"/>
              </a:buClr>
              <a:buSzPct val="100000"/>
              <a:defRPr sz="1800"/>
            </a:pPr>
            <a:r>
              <a:rPr lang="en-US" sz="900" dirty="0">
                <a:solidFill>
                  <a:srgbClr val="000000"/>
                </a:solidFill>
              </a:rPr>
              <a:t> Clinical data</a:t>
            </a:r>
          </a:p>
          <a:p>
            <a:pPr marL="547599" lvl="2" indent="-120165">
              <a:lnSpc>
                <a:spcPts val="1800"/>
              </a:lnSpc>
              <a:spcBef>
                <a:spcPts val="200"/>
              </a:spcBef>
              <a:buClr>
                <a:srgbClr val="1A5A95"/>
              </a:buClr>
              <a:buSzPct val="100000"/>
              <a:defRPr sz="1800"/>
            </a:pPr>
            <a:r>
              <a:rPr lang="en-US" sz="1600" dirty="0">
                <a:solidFill>
                  <a:srgbClr val="000000"/>
                </a:solidFill>
              </a:rPr>
              <a:t> Several hundred patient-years of data required</a:t>
            </a:r>
          </a:p>
          <a:p>
            <a:pPr marL="547599" lvl="2" indent="-120165">
              <a:lnSpc>
                <a:spcPts val="1800"/>
              </a:lnSpc>
              <a:spcBef>
                <a:spcPts val="200"/>
              </a:spcBef>
              <a:buClr>
                <a:srgbClr val="1A5A95"/>
              </a:buClr>
              <a:buSzPct val="100000"/>
              <a:defRPr sz="1800"/>
            </a:pPr>
            <a:r>
              <a:rPr lang="en-US" sz="1600" dirty="0">
                <a:solidFill>
                  <a:srgbClr val="000000"/>
                </a:solidFill>
              </a:rPr>
              <a:t> Reports of all adverse events (mild/moderate/</a:t>
            </a:r>
          </a:p>
          <a:p>
            <a:pPr marL="427434" lvl="2" indent="0">
              <a:lnSpc>
                <a:spcPts val="1800"/>
              </a:lnSpc>
              <a:spcBef>
                <a:spcPts val="200"/>
              </a:spcBef>
              <a:buClr>
                <a:srgbClr val="1A5A95"/>
              </a:buClr>
              <a:buSzPct val="100000"/>
              <a:buNone/>
              <a:defRPr sz="1800"/>
            </a:pPr>
            <a:r>
              <a:rPr lang="en-US" sz="1600" dirty="0">
                <a:solidFill>
                  <a:srgbClr val="000000"/>
                </a:solidFill>
              </a:rPr>
              <a:t>	    severe – related and unrelated)</a:t>
            </a:r>
          </a:p>
          <a:p>
            <a:pPr marL="547599" lvl="2" indent="-120165">
              <a:lnSpc>
                <a:spcPts val="1800"/>
              </a:lnSpc>
              <a:spcBef>
                <a:spcPts val="200"/>
              </a:spcBef>
              <a:buClr>
                <a:srgbClr val="1A5A95"/>
              </a:buClr>
              <a:buSzPct val="100000"/>
              <a:defRPr sz="1800"/>
            </a:pPr>
            <a:r>
              <a:rPr lang="en-US" sz="1600" dirty="0">
                <a:solidFill>
                  <a:srgbClr val="000000"/>
                </a:solidFill>
              </a:rPr>
              <a:t> Immediate regulatory notification of SAEs</a:t>
            </a:r>
          </a:p>
          <a:p>
            <a:pPr marL="89296" indent="-89296">
              <a:lnSpc>
                <a:spcPts val="1800"/>
              </a:lnSpc>
              <a:spcBef>
                <a:spcPts val="200"/>
              </a:spcBef>
              <a:buClr>
                <a:srgbClr val="1A5A95"/>
              </a:buClr>
              <a:buSzPct val="100000"/>
              <a:defRPr sz="1800"/>
            </a:pPr>
            <a:r>
              <a:rPr lang="en-US" sz="1400" dirty="0">
                <a:solidFill>
                  <a:srgbClr val="000000"/>
                </a:solidFill>
              </a:rPr>
              <a:t>  Efficacy</a:t>
            </a:r>
          </a:p>
          <a:p>
            <a:pPr marL="272312" lvl="1" indent="-102053">
              <a:lnSpc>
                <a:spcPts val="1800"/>
              </a:lnSpc>
              <a:spcBef>
                <a:spcPts val="200"/>
              </a:spcBef>
              <a:buClr>
                <a:srgbClr val="1A5A95"/>
              </a:buClr>
              <a:buSzPct val="100000"/>
              <a:defRPr sz="1800"/>
            </a:pPr>
            <a:r>
              <a:rPr lang="en-US" sz="1400" dirty="0">
                <a:solidFill>
                  <a:srgbClr val="000000"/>
                </a:solidFill>
              </a:rPr>
              <a:t> Multiple Phase II &amp; Phase III placebo-</a:t>
            </a:r>
          </a:p>
          <a:p>
            <a:pPr marL="0" lvl="1" indent="170258">
              <a:lnSpc>
                <a:spcPts val="1800"/>
              </a:lnSpc>
              <a:spcBef>
                <a:spcPts val="200"/>
              </a:spcBef>
              <a:buNone/>
              <a:defRPr sz="1800"/>
            </a:pPr>
            <a:r>
              <a:rPr lang="en-US" sz="1400" dirty="0">
                <a:solidFill>
                  <a:srgbClr val="000000"/>
                </a:solidFill>
              </a:rPr>
              <a:t>   controlled clinical trials for indication</a:t>
            </a:r>
          </a:p>
          <a:p>
            <a:endParaRPr lang="en-US" sz="2000" dirty="0"/>
          </a:p>
        </p:txBody>
      </p:sp>
      <p:pic>
        <p:nvPicPr>
          <p:cNvPr id="4" name="Picture 3"/>
          <p:cNvPicPr>
            <a:picLocks noChangeAspect="1"/>
          </p:cNvPicPr>
          <p:nvPr/>
        </p:nvPicPr>
        <p:blipFill>
          <a:blip r:embed="rId2"/>
          <a:stretch>
            <a:fillRect/>
          </a:stretch>
        </p:blipFill>
        <p:spPr>
          <a:xfrm>
            <a:off x="1726222" y="1392478"/>
            <a:ext cx="3355896" cy="4311655"/>
          </a:xfrm>
          <a:prstGeom prst="rect">
            <a:avLst/>
          </a:prstGeom>
        </p:spPr>
      </p:pic>
      <p:pic>
        <p:nvPicPr>
          <p:cNvPr id="5" name="Picture 4"/>
          <p:cNvPicPr>
            <a:picLocks noChangeAspect="1"/>
          </p:cNvPicPr>
          <p:nvPr/>
        </p:nvPicPr>
        <p:blipFill>
          <a:blip r:embed="rId3"/>
          <a:stretch>
            <a:fillRect/>
          </a:stretch>
        </p:blipFill>
        <p:spPr>
          <a:xfrm>
            <a:off x="1524000" y="6534884"/>
            <a:ext cx="8035224" cy="323116"/>
          </a:xfrm>
          <a:prstGeom prst="rect">
            <a:avLst/>
          </a:prstGeom>
        </p:spPr>
      </p:pic>
    </p:spTree>
    <p:extLst>
      <p:ext uri="{BB962C8B-B14F-4D97-AF65-F5344CB8AC3E}">
        <p14:creationId xmlns:p14="http://schemas.microsoft.com/office/powerpoint/2010/main" val="1132458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The Placebo Effect</a:t>
            </a:r>
            <a:r>
              <a:rPr lang="en-US" dirty="0"/>
              <a:t>	</a:t>
            </a:r>
          </a:p>
        </p:txBody>
      </p:sp>
      <p:sp>
        <p:nvSpPr>
          <p:cNvPr id="3" name="Content Placeholder 2"/>
          <p:cNvSpPr>
            <a:spLocks noGrp="1"/>
          </p:cNvSpPr>
          <p:nvPr>
            <p:ph idx="1"/>
          </p:nvPr>
        </p:nvSpPr>
        <p:spPr/>
        <p:txBody>
          <a:bodyPr/>
          <a:lstStyle/>
          <a:p>
            <a:r>
              <a:rPr lang="en-US" sz="3600" dirty="0"/>
              <a:t>The mere act of being in a clinical trial generates a certain degree of subjective improvement.</a:t>
            </a:r>
          </a:p>
          <a:p>
            <a:r>
              <a:rPr lang="en-US" sz="3600" dirty="0"/>
              <a:t>This is aggravated when:</a:t>
            </a:r>
          </a:p>
          <a:p>
            <a:pPr lvl="1"/>
            <a:r>
              <a:rPr lang="en-US" sz="3600" dirty="0"/>
              <a:t>The RCT lacks objective measures (</a:t>
            </a:r>
            <a:r>
              <a:rPr lang="en-US" sz="3600" dirty="0" err="1"/>
              <a:t>e.g</a:t>
            </a:r>
            <a:r>
              <a:rPr lang="en-US" sz="3600" dirty="0"/>
              <a:t>, pain).</a:t>
            </a:r>
          </a:p>
          <a:p>
            <a:pPr lvl="1"/>
            <a:r>
              <a:rPr lang="en-US" sz="3600" dirty="0"/>
              <a:t>The tested drug is psychoactive (e.g., antidepressants &amp; cannabis).</a:t>
            </a:r>
          </a:p>
          <a:p>
            <a:pPr lvl="1"/>
            <a:r>
              <a:rPr lang="en-US" sz="3600" dirty="0"/>
              <a:t>The tested drug has a reputation as “miraculous.”</a:t>
            </a:r>
          </a:p>
          <a:p>
            <a:endParaRPr lang="en-US" dirty="0"/>
          </a:p>
        </p:txBody>
      </p:sp>
    </p:spTree>
    <p:extLst>
      <p:ext uri="{BB962C8B-B14F-4D97-AF65-F5344CB8AC3E}">
        <p14:creationId xmlns:p14="http://schemas.microsoft.com/office/powerpoint/2010/main" val="1484012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713" y="0"/>
            <a:ext cx="11199485" cy="1398104"/>
          </a:xfrm>
        </p:spPr>
        <p:txBody>
          <a:bodyPr>
            <a:normAutofit/>
          </a:bodyPr>
          <a:lstStyle/>
          <a:p>
            <a:r>
              <a:rPr lang="en-US" sz="3200" dirty="0">
                <a:latin typeface="Calibri" panose="020F0502020204030204" pitchFamily="34" charset="0"/>
                <a:ea typeface="Calibri" panose="020F0502020204030204" pitchFamily="34" charset="0"/>
                <a:cs typeface="Times New Roman" panose="02020603050405020304" pitchFamily="18" charset="0"/>
              </a:rPr>
              <a:t>Tuttle, A. H. et al. 2015. Increasing placebo responses over time in U.S. clinical trials of neuropathic pain. </a:t>
            </a:r>
            <a:r>
              <a:rPr lang="en-US" sz="3200" i="1" dirty="0">
                <a:latin typeface="Calibri" panose="020F0502020204030204" pitchFamily="34" charset="0"/>
                <a:ea typeface="Calibri" panose="020F0502020204030204" pitchFamily="34" charset="0"/>
                <a:cs typeface="Times New Roman" panose="02020603050405020304" pitchFamily="18" charset="0"/>
              </a:rPr>
              <a:t>Pain, 156</a:t>
            </a:r>
            <a:r>
              <a:rPr lang="en-US" sz="3200" dirty="0">
                <a:latin typeface="Calibri" panose="020F0502020204030204" pitchFamily="34" charset="0"/>
                <a:ea typeface="Calibri" panose="020F0502020204030204" pitchFamily="34" charset="0"/>
                <a:cs typeface="Times New Roman" panose="02020603050405020304" pitchFamily="18" charset="0"/>
              </a:rPr>
              <a:t>(12), 2616-2626.</a:t>
            </a:r>
            <a:endParaRPr lang="en-US" sz="3200" dirty="0"/>
          </a:p>
        </p:txBody>
      </p:sp>
      <p:sp>
        <p:nvSpPr>
          <p:cNvPr id="3" name="Content Placeholder 2"/>
          <p:cNvSpPr>
            <a:spLocks noGrp="1"/>
          </p:cNvSpPr>
          <p:nvPr>
            <p:ph idx="1"/>
          </p:nvPr>
        </p:nvSpPr>
        <p:spPr>
          <a:xfrm>
            <a:off x="931178" y="1430323"/>
            <a:ext cx="10888910" cy="5427677"/>
          </a:xfrm>
        </p:spPr>
        <p:txBody>
          <a:bodyPr/>
          <a:lstStyle/>
          <a:p>
            <a:pPr lvl="0"/>
            <a:r>
              <a:rPr lang="en-US" sz="2800" dirty="0">
                <a:solidFill>
                  <a:prstClr val="black"/>
                </a:solidFill>
              </a:rPr>
              <a:t>Between 1990 &amp; 2013, placebo responses in NP studies increased significantly (p=0.002).</a:t>
            </a:r>
          </a:p>
          <a:p>
            <a:pPr lvl="0"/>
            <a:r>
              <a:rPr lang="en-US" sz="2800" dirty="0">
                <a:solidFill>
                  <a:prstClr val="black"/>
                </a:solidFill>
              </a:rPr>
              <a:t>While drug responses in pain in early studies decreased an average of 34.7% from baseline and were stable over time, producing 16.5% greater analgesia than placebo, or 1 point decrease in NRS, by 2013, treatment advantage decreased (p=0.0003) with only an 8.9% decrease in pain over baseline.</a:t>
            </a:r>
          </a:p>
          <a:p>
            <a:pPr lvl="0"/>
            <a:r>
              <a:rPr lang="en-US" sz="2800" dirty="0">
                <a:solidFill>
                  <a:prstClr val="black"/>
                </a:solidFill>
              </a:rPr>
              <a:t>Placebo responses increased with sample size (p=0.001), and study length (p=0.05), the worst differences by far in the USA.</a:t>
            </a:r>
          </a:p>
          <a:p>
            <a:pPr lvl="0"/>
            <a:r>
              <a:rPr lang="en-US" sz="2800" dirty="0">
                <a:solidFill>
                  <a:prstClr val="black"/>
                </a:solidFill>
              </a:rPr>
              <a:t>FDA requires 12 week RCTs in Phase III in accordance with IMMPACT </a:t>
            </a:r>
            <a:r>
              <a:rPr lang="en-US" sz="2800" b="1" dirty="0">
                <a:solidFill>
                  <a:prstClr val="black"/>
                </a:solidFill>
              </a:rPr>
              <a:t>(Initiative on Methods, Measurement, and Pain Assessment in Clinical Trials) </a:t>
            </a:r>
            <a:r>
              <a:rPr lang="en-US" sz="2800" dirty="0">
                <a:solidFill>
                  <a:prstClr val="black"/>
                </a:solidFill>
              </a:rPr>
              <a:t>Guidelines (Dworkin 2005), but </a:t>
            </a:r>
            <a:r>
              <a:rPr lang="en-US" sz="2800" b="1" dirty="0">
                <a:solidFill>
                  <a:prstClr val="black"/>
                </a:solidFill>
              </a:rPr>
              <a:t>this may be counterproductive!</a:t>
            </a:r>
          </a:p>
          <a:p>
            <a:pPr marL="0" indent="0">
              <a:buNone/>
            </a:pPr>
            <a:endParaRPr lang="en-US" dirty="0"/>
          </a:p>
        </p:txBody>
      </p:sp>
    </p:spTree>
    <p:extLst>
      <p:ext uri="{BB962C8B-B14F-4D97-AF65-F5344CB8AC3E}">
        <p14:creationId xmlns:p14="http://schemas.microsoft.com/office/powerpoint/2010/main" val="591211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Cannabis Dosing: Smoking</a:t>
            </a:r>
          </a:p>
        </p:txBody>
      </p:sp>
      <p:sp>
        <p:nvSpPr>
          <p:cNvPr id="3" name="Rectangle 3"/>
          <p:cNvSpPr txBox="1">
            <a:spLocks noChangeArrowheads="1"/>
          </p:cNvSpPr>
          <p:nvPr/>
        </p:nvSpPr>
        <p:spPr>
          <a:xfrm>
            <a:off x="6238412" y="1371600"/>
            <a:ext cx="5442842" cy="4953000"/>
          </a:xfrm>
          <a:prstGeom prst="rect">
            <a:avLst/>
          </a:prstGeom>
        </p:spPr>
        <p:txBody>
          <a:bodyPr/>
          <a:lstStyle>
            <a:lvl1pPr marL="342900" indent="-342900" algn="l" rtl="0" eaLnBrk="0" fontAlgn="base" hangingPunct="0">
              <a:lnSpc>
                <a:spcPct val="95000"/>
              </a:lnSpc>
              <a:spcBef>
                <a:spcPct val="20000"/>
              </a:spcBef>
              <a:spcAft>
                <a:spcPct val="0"/>
              </a:spcAft>
              <a:buClr>
                <a:srgbClr val="01698F"/>
              </a:buClr>
              <a:buFont typeface="Arial" charset="0"/>
              <a:buChar char="•"/>
              <a:defRPr sz="3200" kern="12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lr>
                <a:srgbClr val="01698F"/>
              </a:buClr>
              <a:buFont typeface="Arial" charset="0"/>
              <a:buChar char="–"/>
              <a:defRPr sz="2800" kern="1200">
                <a:solidFill>
                  <a:schemeClr val="tx1"/>
                </a:solidFill>
                <a:latin typeface="+mn-lt"/>
                <a:ea typeface="+mn-ea"/>
                <a:cs typeface="+mn-cs"/>
              </a:defRPr>
            </a:lvl2pPr>
            <a:lvl3pPr marL="1143000" indent="-228600" algn="l" rtl="0" eaLnBrk="0" fontAlgn="base" hangingPunct="0">
              <a:lnSpc>
                <a:spcPct val="95000"/>
              </a:lnSpc>
              <a:spcBef>
                <a:spcPct val="20000"/>
              </a:spcBef>
              <a:spcAft>
                <a:spcPct val="0"/>
              </a:spcAft>
              <a:buClr>
                <a:srgbClr val="01698F"/>
              </a:buClr>
              <a:buFont typeface="Arial" charset="0"/>
              <a:buChar char="•"/>
              <a:defRPr sz="2400" kern="1200">
                <a:solidFill>
                  <a:schemeClr val="tx1"/>
                </a:solidFill>
                <a:latin typeface="+mn-lt"/>
                <a:ea typeface="+mn-ea"/>
                <a:cs typeface="+mn-cs"/>
              </a:defRPr>
            </a:lvl3pPr>
            <a:lvl4pPr marL="1600200" indent="-228600" algn="l" rtl="0" eaLnBrk="0" fontAlgn="base" hangingPunct="0">
              <a:lnSpc>
                <a:spcPct val="95000"/>
              </a:lnSpc>
              <a:spcBef>
                <a:spcPct val="20000"/>
              </a:spcBef>
              <a:spcAft>
                <a:spcPct val="0"/>
              </a:spcAft>
              <a:buClr>
                <a:srgbClr val="01698F"/>
              </a:buClr>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5000"/>
              </a:lnSpc>
              <a:spcBef>
                <a:spcPct val="20000"/>
              </a:spcBef>
              <a:spcAft>
                <a:spcPct val="0"/>
              </a:spcAft>
              <a:buClr>
                <a:srgbClr val="01698F"/>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90000"/>
              </a:lnSpc>
              <a:spcBef>
                <a:spcPct val="20000"/>
              </a:spcBef>
              <a:spcAft>
                <a:spcPct val="0"/>
              </a:spcAft>
              <a:buClr>
                <a:srgbClr val="01698F"/>
              </a:buClr>
              <a:buSzTx/>
              <a:buFont typeface="Arial"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Illegal in most jurisdictions, especially in public</a:t>
            </a:r>
          </a:p>
          <a:p>
            <a:pPr marL="342900" marR="0" lvl="0" indent="-342900" algn="l" defTabSz="914400" rtl="0" eaLnBrk="0" fontAlgn="base" latinLnBrk="0" hangingPunct="0">
              <a:lnSpc>
                <a:spcPct val="90000"/>
              </a:lnSpc>
              <a:spcBef>
                <a:spcPct val="20000"/>
              </a:spcBef>
              <a:spcAft>
                <a:spcPct val="0"/>
              </a:spcAft>
              <a:buClr>
                <a:srgbClr val="01698F"/>
              </a:buClr>
              <a:buSzTx/>
              <a:buFont typeface="Arial"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Provokes intoxication</a:t>
            </a:r>
          </a:p>
          <a:p>
            <a:pPr marL="342900" marR="0" lvl="0" indent="-342900" algn="l" defTabSz="914400" rtl="0" eaLnBrk="0" fontAlgn="base" latinLnBrk="0" hangingPunct="0">
              <a:lnSpc>
                <a:spcPct val="90000"/>
              </a:lnSpc>
              <a:spcBef>
                <a:spcPct val="20000"/>
              </a:spcBef>
              <a:spcAft>
                <a:spcPct val="0"/>
              </a:spcAft>
              <a:buClr>
                <a:srgbClr val="01698F"/>
              </a:buClr>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Dose titration not easily achieved</a:t>
            </a:r>
          </a:p>
          <a:p>
            <a:pPr marL="342900" marR="0" lvl="0" indent="-342900" algn="l" defTabSz="914400" rtl="0" eaLnBrk="0" fontAlgn="base" latinLnBrk="0" hangingPunct="0">
              <a:lnSpc>
                <a:spcPct val="90000"/>
              </a:lnSpc>
              <a:spcBef>
                <a:spcPct val="20000"/>
              </a:spcBef>
              <a:spcAft>
                <a:spcPct val="0"/>
              </a:spcAft>
              <a:buClr>
                <a:srgbClr val="01698F"/>
              </a:buClr>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Inefficient and wasteful of THC</a:t>
            </a:r>
          </a:p>
          <a:p>
            <a:pPr marL="342900" marR="0" lvl="0" indent="-342900" algn="l" defTabSz="914400" rtl="0" eaLnBrk="0" fontAlgn="base" latinLnBrk="0" hangingPunct="0">
              <a:lnSpc>
                <a:spcPct val="90000"/>
              </a:lnSpc>
              <a:spcBef>
                <a:spcPct val="20000"/>
              </a:spcBef>
              <a:spcAft>
                <a:spcPct val="0"/>
              </a:spcAft>
              <a:buClr>
                <a:srgbClr val="01698F"/>
              </a:buClr>
              <a:buSzTx/>
              <a:buFont typeface="Arial" charset="0"/>
              <a:buChar char="•"/>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Polyaromatic</a:t>
            </a:r>
            <a:r>
              <a:rPr kumimoji="0" lang="en-US" sz="2800" b="0" i="0" u="none" strike="noStrike" kern="1200" cap="none" spc="0" normalizeH="0" baseline="0" noProof="0" dirty="0">
                <a:ln>
                  <a:noFill/>
                </a:ln>
                <a:solidFill>
                  <a:prstClr val="black"/>
                </a:solidFill>
                <a:effectLst/>
                <a:uLnTx/>
                <a:uFillTx/>
                <a:latin typeface="Calibri"/>
                <a:ea typeface="+mn-ea"/>
                <a:cs typeface="+mn-cs"/>
              </a:rPr>
              <a:t> hydrocarbons (PAH) produce premalignant cytological changes</a:t>
            </a:r>
          </a:p>
          <a:p>
            <a:pPr marL="342900" marR="0" lvl="0" indent="-342900" algn="l" defTabSz="914400" rtl="0" eaLnBrk="0" fontAlgn="base" latinLnBrk="0" hangingPunct="0">
              <a:lnSpc>
                <a:spcPct val="90000"/>
              </a:lnSpc>
              <a:spcBef>
                <a:spcPct val="20000"/>
              </a:spcBef>
              <a:spcAft>
                <a:spcPct val="0"/>
              </a:spcAft>
              <a:buClr>
                <a:srgbClr val="01698F"/>
              </a:buClr>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Bronchial irritation inevitable</a:t>
            </a:r>
          </a:p>
          <a:p>
            <a:pPr marL="342900" marR="0" lvl="0" indent="-342900" algn="l" defTabSz="914400" rtl="0" eaLnBrk="0" fontAlgn="base" latinLnBrk="0" hangingPunct="0">
              <a:lnSpc>
                <a:spcPct val="90000"/>
              </a:lnSpc>
              <a:spcBef>
                <a:spcPct val="20000"/>
              </a:spcBef>
              <a:spcAft>
                <a:spcPct val="0"/>
              </a:spcAft>
              <a:buClr>
                <a:srgbClr val="01698F"/>
              </a:buClr>
              <a:buSzTx/>
              <a:buFont typeface="Arial"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Can not achieve FDA, or other regulatory approval as a prescription product</a:t>
            </a:r>
          </a:p>
        </p:txBody>
      </p:sp>
      <p:pic>
        <p:nvPicPr>
          <p:cNvPr id="4" name="Picture 4" descr="Irv Smoke 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a:xfrm>
            <a:off x="1076836" y="1460595"/>
            <a:ext cx="5028926" cy="46789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76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880" y="165652"/>
            <a:ext cx="11367083" cy="1627464"/>
          </a:xfrm>
        </p:spPr>
        <p:txBody>
          <a:bodyPr>
            <a:normAutofit/>
          </a:bodyPr>
          <a:lstStyle/>
          <a:p>
            <a:r>
              <a:rPr lang="en-US" sz="2400" b="1" dirty="0"/>
              <a:t>Wright S, Duncombe P, Altman DG. Assessment of blinding to treatment allocation in studies of a cannabis-based medicine (Sativex®) in people with multiple sclerosis: a new approach. </a:t>
            </a:r>
            <a:r>
              <a:rPr lang="en-US" sz="2400" b="1" i="1" dirty="0"/>
              <a:t>Trials.</a:t>
            </a:r>
            <a:r>
              <a:rPr lang="en-US" sz="2400" b="1" dirty="0"/>
              <a:t> 2012;13:189.</a:t>
            </a:r>
          </a:p>
        </p:txBody>
      </p:sp>
      <p:sp>
        <p:nvSpPr>
          <p:cNvPr id="3" name="Content Placeholder 2"/>
          <p:cNvSpPr>
            <a:spLocks noGrp="1"/>
          </p:cNvSpPr>
          <p:nvPr>
            <p:ph idx="1"/>
          </p:nvPr>
        </p:nvSpPr>
        <p:spPr>
          <a:xfrm>
            <a:off x="822121" y="1627464"/>
            <a:ext cx="10603685" cy="4857226"/>
          </a:xfrm>
        </p:spPr>
        <p:txBody>
          <a:bodyPr>
            <a:normAutofit/>
          </a:bodyPr>
          <a:lstStyle/>
          <a:p>
            <a:r>
              <a:rPr lang="en-US" sz="3200" dirty="0"/>
              <a:t>No statistical differences were observed in the incidence of Euphoric Mood among patients with prior experience of cannabis vs. those who were cannabis-naïve (3% in each instance)</a:t>
            </a:r>
          </a:p>
          <a:p>
            <a:r>
              <a:rPr lang="en-US" sz="3200" dirty="0"/>
              <a:t>No differences were noted in the two groups with respect to efficacy of symptom control with nabiximols (Sativex®) (supporting the efficacy of blinding).</a:t>
            </a:r>
          </a:p>
          <a:p>
            <a:r>
              <a:rPr lang="en-US" sz="3200" dirty="0"/>
              <a:t>Blinding in smoked cannabis studies has been seriously questioned.</a:t>
            </a:r>
          </a:p>
        </p:txBody>
      </p:sp>
    </p:spTree>
    <p:extLst>
      <p:ext uri="{BB962C8B-B14F-4D97-AF65-F5344CB8AC3E}">
        <p14:creationId xmlns:p14="http://schemas.microsoft.com/office/powerpoint/2010/main" val="7533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672" y="159391"/>
            <a:ext cx="10951128" cy="1531297"/>
          </a:xfrm>
        </p:spPr>
        <p:txBody>
          <a:bodyPr>
            <a:normAutofit/>
          </a:bodyPr>
          <a:lstStyle/>
          <a:p>
            <a:r>
              <a:rPr lang="en-US" sz="2400" dirty="0">
                <a:latin typeface="Times New Roman" panose="02020603050405020304" pitchFamily="18" charset="0"/>
                <a:ea typeface="Calibri" panose="020F0502020204030204" pitchFamily="34" charset="0"/>
              </a:rPr>
              <a:t>Novotna A, et al. A randomized, double-blind, placebo-controlled, parallel-group, enriched-design study of nabiximols* (Sativex®), as add-on therapy, in subjects  with refractory spasticity caused by multiple sclerosis.  </a:t>
            </a:r>
            <a:r>
              <a:rPr lang="en-US" sz="2400" i="1" dirty="0" err="1">
                <a:latin typeface="Times New Roman" panose="02020603050405020304" pitchFamily="18" charset="0"/>
                <a:ea typeface="Calibri" panose="020F0502020204030204" pitchFamily="34" charset="0"/>
              </a:rPr>
              <a:t>Eur</a:t>
            </a:r>
            <a:r>
              <a:rPr lang="en-US" sz="2400" i="1" dirty="0">
                <a:latin typeface="Times New Roman" panose="02020603050405020304" pitchFamily="18" charset="0"/>
                <a:ea typeface="Calibri" panose="020F0502020204030204" pitchFamily="34" charset="0"/>
              </a:rPr>
              <a:t> J Neurol.</a:t>
            </a:r>
            <a:r>
              <a:rPr lang="en-US" sz="2400" dirty="0">
                <a:latin typeface="Times New Roman" panose="02020603050405020304" pitchFamily="18" charset="0"/>
                <a:ea typeface="Calibri" panose="020F0502020204030204" pitchFamily="34" charset="0"/>
              </a:rPr>
              <a:t> 2011;18(9):1122-31.</a:t>
            </a:r>
            <a:endParaRPr lang="en-US" sz="2400" dirty="0"/>
          </a:p>
        </p:txBody>
      </p:sp>
      <p:pic>
        <p:nvPicPr>
          <p:cNvPr id="4" name="Content Placeholder 3"/>
          <p:cNvPicPr>
            <a:picLocks noGrp="1" noChangeAspect="1"/>
          </p:cNvPicPr>
          <p:nvPr>
            <p:ph idx="1"/>
          </p:nvPr>
        </p:nvPicPr>
        <p:blipFill rotWithShape="1">
          <a:blip r:embed="rId2"/>
          <a:srcRect b="61530"/>
          <a:stretch/>
        </p:blipFill>
        <p:spPr>
          <a:xfrm>
            <a:off x="0" y="2191059"/>
            <a:ext cx="5817806" cy="3043671"/>
          </a:xfrm>
          <a:prstGeom prst="rect">
            <a:avLst/>
          </a:prstGeom>
        </p:spPr>
      </p:pic>
      <p:sp>
        <p:nvSpPr>
          <p:cNvPr id="5" name="Rectangle 4"/>
          <p:cNvSpPr/>
          <p:nvPr/>
        </p:nvSpPr>
        <p:spPr>
          <a:xfrm>
            <a:off x="5974902" y="1785605"/>
            <a:ext cx="6021355" cy="4801314"/>
          </a:xfrm>
          <a:prstGeom prst="rect">
            <a:avLst/>
          </a:prstGeom>
        </p:spPr>
        <p:txBody>
          <a:bodyPr wrap="square">
            <a:spAutoFit/>
          </a:bodyPr>
          <a:lstStyle/>
          <a:p>
            <a:pPr lvl="0">
              <a:spcBef>
                <a:spcPct val="20000"/>
              </a:spcBef>
            </a:pPr>
            <a:r>
              <a:rPr lang="en-US" b="1" dirty="0">
                <a:solidFill>
                  <a:srgbClr val="FF0000"/>
                </a:solidFill>
                <a:latin typeface="Arial"/>
                <a:cs typeface="Arial"/>
              </a:rPr>
              <a:t>Randomized withdrawal design </a:t>
            </a:r>
            <a:r>
              <a:rPr lang="en-US" dirty="0">
                <a:solidFill>
                  <a:prstClr val="black"/>
                </a:solidFill>
                <a:latin typeface="Arial"/>
                <a:cs typeface="Arial"/>
              </a:rPr>
              <a:t>(Part A N=572, Part B N=241). All patients begun on nabiximols (unbeknownst to them).</a:t>
            </a:r>
          </a:p>
          <a:p>
            <a:pPr lvl="0">
              <a:spcBef>
                <a:spcPct val="20000"/>
              </a:spcBef>
            </a:pPr>
            <a:endParaRPr lang="en-US" dirty="0">
              <a:solidFill>
                <a:prstClr val="black"/>
              </a:solidFill>
              <a:latin typeface="Arial"/>
              <a:cs typeface="Arial"/>
            </a:endParaRPr>
          </a:p>
          <a:p>
            <a:pPr lvl="0">
              <a:spcBef>
                <a:spcPct val="20000"/>
              </a:spcBef>
            </a:pPr>
            <a:r>
              <a:rPr lang="en-US" dirty="0">
                <a:solidFill>
                  <a:prstClr val="black"/>
                </a:solidFill>
                <a:latin typeface="Arial"/>
                <a:cs typeface="Arial"/>
              </a:rPr>
              <a:t>After 4 weeks, only responders continued.</a:t>
            </a:r>
          </a:p>
          <a:p>
            <a:pPr lvl="0">
              <a:spcBef>
                <a:spcPct val="20000"/>
              </a:spcBef>
            </a:pPr>
            <a:endParaRPr lang="en-US" dirty="0">
              <a:solidFill>
                <a:prstClr val="black"/>
              </a:solidFill>
              <a:latin typeface="Arial"/>
              <a:cs typeface="Arial"/>
            </a:endParaRPr>
          </a:p>
          <a:p>
            <a:pPr lvl="0">
              <a:spcBef>
                <a:spcPct val="20000"/>
              </a:spcBef>
            </a:pPr>
            <a:r>
              <a:rPr lang="en-US" dirty="0">
                <a:solidFill>
                  <a:prstClr val="black"/>
                </a:solidFill>
                <a:latin typeface="Arial"/>
                <a:cs typeface="Arial"/>
              </a:rPr>
              <a:t>At resupply visit, half received nabiximols at prior dose.</a:t>
            </a:r>
          </a:p>
          <a:p>
            <a:pPr lvl="0">
              <a:spcBef>
                <a:spcPct val="20000"/>
              </a:spcBef>
            </a:pPr>
            <a:endParaRPr lang="en-US" dirty="0">
              <a:solidFill>
                <a:prstClr val="black"/>
              </a:solidFill>
              <a:latin typeface="Arial"/>
              <a:cs typeface="Arial"/>
            </a:endParaRPr>
          </a:p>
          <a:p>
            <a:pPr lvl="0">
              <a:spcBef>
                <a:spcPct val="20000"/>
              </a:spcBef>
            </a:pPr>
            <a:r>
              <a:rPr lang="en-US" dirty="0">
                <a:solidFill>
                  <a:prstClr val="black"/>
                </a:solidFill>
                <a:latin typeface="Arial"/>
                <a:cs typeface="Arial"/>
              </a:rPr>
              <a:t>Half received same number of sprays of placebo.</a:t>
            </a:r>
          </a:p>
          <a:p>
            <a:pPr>
              <a:spcBef>
                <a:spcPct val="20000"/>
              </a:spcBef>
            </a:pPr>
            <a:endParaRPr lang="en-US" dirty="0">
              <a:solidFill>
                <a:prstClr val="black"/>
              </a:solidFill>
              <a:latin typeface="Arial"/>
              <a:cs typeface="Arial"/>
            </a:endParaRPr>
          </a:p>
          <a:p>
            <a:pPr>
              <a:spcBef>
                <a:spcPct val="20000"/>
              </a:spcBef>
            </a:pPr>
            <a:r>
              <a:rPr lang="en-US" dirty="0">
                <a:solidFill>
                  <a:prstClr val="black"/>
                </a:solidFill>
                <a:latin typeface="Arial"/>
                <a:cs typeface="Arial"/>
              </a:rPr>
              <a:t>Mean 48% improvement in spasticity on nabiximols over 16 weeks</a:t>
            </a:r>
          </a:p>
          <a:p>
            <a:pPr>
              <a:spcBef>
                <a:spcPct val="20000"/>
              </a:spcBef>
            </a:pPr>
            <a:endParaRPr lang="en-US" dirty="0">
              <a:solidFill>
                <a:prstClr val="black"/>
              </a:solidFill>
              <a:latin typeface="Arial"/>
              <a:cs typeface="Arial"/>
            </a:endParaRPr>
          </a:p>
          <a:p>
            <a:pPr>
              <a:spcBef>
                <a:spcPct val="20000"/>
              </a:spcBef>
            </a:pPr>
            <a:r>
              <a:rPr lang="en-US" dirty="0">
                <a:solidFill>
                  <a:prstClr val="black"/>
                </a:solidFill>
                <a:latin typeface="Arial"/>
                <a:cs typeface="Arial"/>
              </a:rPr>
              <a:t>Improvement in spasticity numerical rating scale (NRS) favored nabiximols (p=0.0002)</a:t>
            </a:r>
            <a:endParaRPr lang="en-US" sz="2000" dirty="0">
              <a:solidFill>
                <a:prstClr val="black"/>
              </a:solidFill>
              <a:latin typeface="Arial"/>
              <a:cs typeface="Arial"/>
            </a:endParaRPr>
          </a:p>
        </p:txBody>
      </p:sp>
    </p:spTree>
    <p:extLst>
      <p:ext uri="{BB962C8B-B14F-4D97-AF65-F5344CB8AC3E}">
        <p14:creationId xmlns:p14="http://schemas.microsoft.com/office/powerpoint/2010/main" val="2052907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147" y="255211"/>
            <a:ext cx="11533570" cy="1143000"/>
          </a:xfrm>
        </p:spPr>
        <p:txBody>
          <a:bodyPr>
            <a:normAutofit/>
          </a:bodyPr>
          <a:lstStyle/>
          <a:p>
            <a:r>
              <a:rPr lang="en-US" sz="3600" b="1" dirty="0"/>
              <a:t>Other Strategies to Reduce the Placebo Effect in Cannabis RCTs</a:t>
            </a:r>
            <a:endParaRPr lang="en-US" sz="4000" b="1" dirty="0"/>
          </a:p>
        </p:txBody>
      </p:sp>
      <p:sp>
        <p:nvSpPr>
          <p:cNvPr id="3" name="Content Placeholder 2"/>
          <p:cNvSpPr>
            <a:spLocks noGrp="1"/>
          </p:cNvSpPr>
          <p:nvPr>
            <p:ph idx="1"/>
          </p:nvPr>
        </p:nvSpPr>
        <p:spPr>
          <a:xfrm>
            <a:off x="609599" y="1471247"/>
            <a:ext cx="11134987" cy="4652716"/>
          </a:xfrm>
        </p:spPr>
        <p:txBody>
          <a:bodyPr>
            <a:normAutofit fontScale="92500"/>
          </a:bodyPr>
          <a:lstStyle/>
          <a:p>
            <a:pPr lvl="0"/>
            <a:r>
              <a:rPr lang="en-US" sz="3600" dirty="0">
                <a:solidFill>
                  <a:prstClr val="black"/>
                </a:solidFill>
              </a:rPr>
              <a:t>Limit patient expectations: “This drug may or may not help you.”</a:t>
            </a:r>
          </a:p>
          <a:p>
            <a:pPr lvl="0"/>
            <a:r>
              <a:rPr lang="en-US" sz="3600" dirty="0">
                <a:solidFill>
                  <a:prstClr val="black"/>
                </a:solidFill>
              </a:rPr>
              <a:t>Treat patients in a neutral fashion.</a:t>
            </a:r>
          </a:p>
          <a:p>
            <a:pPr lvl="0"/>
            <a:r>
              <a:rPr lang="en-US" sz="3600" dirty="0">
                <a:solidFill>
                  <a:prstClr val="black"/>
                </a:solidFill>
              </a:rPr>
              <a:t>Avoid ancillary benefits (e.g., free massages at clinic visits).</a:t>
            </a:r>
          </a:p>
          <a:p>
            <a:pPr lvl="0"/>
            <a:r>
              <a:rPr lang="en-US" sz="3600" dirty="0">
                <a:solidFill>
                  <a:prstClr val="black"/>
                </a:solidFill>
              </a:rPr>
              <a:t>Utilize a slower delivery technique, i.e., not inhalation, i.e., the preparation must not be overtly psychoactive.</a:t>
            </a:r>
          </a:p>
          <a:p>
            <a:pPr lvl="0"/>
            <a:r>
              <a:rPr lang="en-US" sz="3600" dirty="0">
                <a:solidFill>
                  <a:prstClr val="black"/>
                </a:solidFill>
              </a:rPr>
              <a:t>Utilize preparations that attenuate THC psychoactivity with cannabidiol and terpenoid buffers (Russo 2011, 2017). </a:t>
            </a:r>
          </a:p>
          <a:p>
            <a:endParaRPr lang="en-US" dirty="0"/>
          </a:p>
        </p:txBody>
      </p:sp>
    </p:spTree>
    <p:extLst>
      <p:ext uri="{BB962C8B-B14F-4D97-AF65-F5344CB8AC3E}">
        <p14:creationId xmlns:p14="http://schemas.microsoft.com/office/powerpoint/2010/main" val="2898375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0148"/>
            <a:ext cx="10515600" cy="1325563"/>
          </a:xfrm>
        </p:spPr>
        <p:txBody>
          <a:bodyPr>
            <a:normAutofit/>
          </a:bodyPr>
          <a:lstStyle/>
          <a:p>
            <a:r>
              <a:rPr lang="en-GB" sz="3600" b="1" dirty="0"/>
              <a:t>Inhaled THC vs nabiximols: Comparison of PK Profiles</a:t>
            </a:r>
            <a:endParaRPr lang="en-US" sz="3600" b="1" dirty="0"/>
          </a:p>
        </p:txBody>
      </p:sp>
      <p:pic>
        <p:nvPicPr>
          <p:cNvPr id="4" name="Content Placeholder 3"/>
          <p:cNvPicPr>
            <a:picLocks noGrp="1" noChangeAspect="1"/>
          </p:cNvPicPr>
          <p:nvPr>
            <p:ph idx="1"/>
          </p:nvPr>
        </p:nvPicPr>
        <p:blipFill>
          <a:blip r:embed="rId2"/>
          <a:stretch>
            <a:fillRect/>
          </a:stretch>
        </p:blipFill>
        <p:spPr>
          <a:xfrm>
            <a:off x="1262224" y="1186962"/>
            <a:ext cx="9297338" cy="5413117"/>
          </a:xfrm>
          <a:prstGeom prst="rect">
            <a:avLst/>
          </a:prstGeom>
        </p:spPr>
      </p:pic>
    </p:spTree>
    <p:extLst>
      <p:ext uri="{BB962C8B-B14F-4D97-AF65-F5344CB8AC3E}">
        <p14:creationId xmlns:p14="http://schemas.microsoft.com/office/powerpoint/2010/main" val="1891572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Box 33"/>
          <p:cNvSpPr txBox="1">
            <a:spLocks noChangeArrowheads="1"/>
          </p:cNvSpPr>
          <p:nvPr/>
        </p:nvSpPr>
        <p:spPr bwMode="auto">
          <a:xfrm>
            <a:off x="1905000" y="3581400"/>
            <a:ext cx="8382000" cy="784830"/>
          </a:xfrm>
          <a:prstGeom prst="rect">
            <a:avLst/>
          </a:prstGeom>
          <a:gradFill flip="none" rotWithShape="1">
            <a:gsLst>
              <a:gs pos="0">
                <a:schemeClr val="accent1">
                  <a:shade val="51000"/>
                  <a:satMod val="130000"/>
                </a:schemeClr>
              </a:gs>
              <a:gs pos="32000">
                <a:schemeClr val="accent1">
                  <a:shade val="93000"/>
                  <a:satMod val="130000"/>
                </a:schemeClr>
              </a:gs>
              <a:gs pos="99000">
                <a:schemeClr val="accent1">
                  <a:shade val="94000"/>
                  <a:satMod val="135000"/>
                  <a:lumMod val="0"/>
                  <a:lumOff val="100000"/>
                </a:schemeClr>
              </a:gs>
            </a:gsLst>
            <a:lin ang="5400000" scaled="1"/>
            <a:tileRect/>
          </a:gradFill>
          <a:ln>
            <a:noFill/>
            <a:headEnd/>
            <a:tailEnd/>
          </a:ln>
          <a:effectLst/>
        </p:spPr>
        <p:style>
          <a:lnRef idx="1">
            <a:schemeClr val="accent1"/>
          </a:lnRef>
          <a:fillRef idx="3">
            <a:schemeClr val="accent1"/>
          </a:fillRef>
          <a:effectRef idx="2">
            <a:schemeClr val="accent1"/>
          </a:effectRef>
          <a:fontRef idx="minor">
            <a:schemeClr val="lt1"/>
          </a:fontRef>
        </p:style>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Examples: Intoxication Scores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 </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GB" sz="3600" dirty="0"/>
              <a:t>Tolerance and Intoxication</a:t>
            </a:r>
            <a:endParaRPr lang="en-US" sz="3600" dirty="0"/>
          </a:p>
        </p:txBody>
      </p:sp>
      <p:graphicFrame>
        <p:nvGraphicFramePr>
          <p:cNvPr id="4" name="Group 35"/>
          <p:cNvGraphicFramePr>
            <a:graphicFrameLocks/>
          </p:cNvGraphicFramePr>
          <p:nvPr/>
        </p:nvGraphicFramePr>
        <p:xfrm>
          <a:off x="5738328" y="4571094"/>
          <a:ext cx="4404049" cy="2206547"/>
        </p:xfrm>
        <a:graphic>
          <a:graphicData uri="http://schemas.openxmlformats.org/drawingml/2006/table">
            <a:tbl>
              <a:tblPr/>
              <a:tblGrid>
                <a:gridCol w="1100597">
                  <a:extLst>
                    <a:ext uri="{9D8B030D-6E8A-4147-A177-3AD203B41FA5}">
                      <a16:colId xmlns:a16="http://schemas.microsoft.com/office/drawing/2014/main" val="20000"/>
                    </a:ext>
                  </a:extLst>
                </a:gridCol>
                <a:gridCol w="1103921">
                  <a:extLst>
                    <a:ext uri="{9D8B030D-6E8A-4147-A177-3AD203B41FA5}">
                      <a16:colId xmlns:a16="http://schemas.microsoft.com/office/drawing/2014/main" val="20001"/>
                    </a:ext>
                  </a:extLst>
                </a:gridCol>
                <a:gridCol w="1098934">
                  <a:extLst>
                    <a:ext uri="{9D8B030D-6E8A-4147-A177-3AD203B41FA5}">
                      <a16:colId xmlns:a16="http://schemas.microsoft.com/office/drawing/2014/main" val="20002"/>
                    </a:ext>
                  </a:extLst>
                </a:gridCol>
                <a:gridCol w="1100597">
                  <a:extLst>
                    <a:ext uri="{9D8B030D-6E8A-4147-A177-3AD203B41FA5}">
                      <a16:colId xmlns:a16="http://schemas.microsoft.com/office/drawing/2014/main" val="20003"/>
                    </a:ext>
                  </a:extLst>
                </a:gridCol>
              </a:tblGrid>
              <a:tr h="7194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bg1"/>
                        </a:solidFill>
                        <a:effectLst/>
                        <a:latin typeface="+mn-lt"/>
                        <a:cs typeface="Arial" pitchFamily="34" charset="0"/>
                      </a:endParaRPr>
                    </a:p>
                  </a:txBody>
                  <a:tcPr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bg1"/>
                          </a:solidFill>
                          <a:effectLst/>
                          <a:latin typeface="+mn-lt"/>
                          <a:cs typeface="Arial" pitchFamily="34" charset="0"/>
                        </a:rPr>
                        <a:t>nabiximols</a:t>
                      </a:r>
                      <a:endParaRPr kumimoji="0" lang="en-US" sz="1600" b="1" i="0" u="none" strike="noStrike" cap="none" normalizeH="0" baseline="0" dirty="0">
                        <a:ln>
                          <a:noFill/>
                        </a:ln>
                        <a:solidFill>
                          <a:schemeClr val="bg1"/>
                        </a:solidFill>
                        <a:effectLst/>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bg1"/>
                          </a:solidFill>
                          <a:effectLst/>
                          <a:latin typeface="+mn-lt"/>
                          <a:cs typeface="Arial" pitchFamily="34" charset="0"/>
                        </a:rPr>
                        <a:t>THC</a:t>
                      </a:r>
                      <a:endParaRPr kumimoji="0" lang="en-US" sz="1600" b="1" i="0" u="none" strike="noStrike" cap="none" normalizeH="0" baseline="0" dirty="0">
                        <a:ln>
                          <a:noFill/>
                        </a:ln>
                        <a:solidFill>
                          <a:schemeClr val="bg1"/>
                        </a:solidFill>
                        <a:effectLst/>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bg1"/>
                          </a:solidFill>
                          <a:effectLst/>
                          <a:latin typeface="+mn-lt"/>
                          <a:cs typeface="Arial" pitchFamily="34" charset="0"/>
                        </a:rPr>
                        <a:t>Placebo</a:t>
                      </a:r>
                      <a:endParaRPr kumimoji="0" lang="en-US" sz="1600" b="1" i="0" u="none" strike="noStrike" cap="none" normalizeH="0" baseline="0" dirty="0">
                        <a:ln>
                          <a:noFill/>
                        </a:ln>
                        <a:solidFill>
                          <a:schemeClr val="bg1"/>
                        </a:solidFill>
                        <a:effectLst/>
                        <a:latin typeface="+mn-lt"/>
                        <a:cs typeface="Arial" pitchFamily="34" charset="0"/>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473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bg1"/>
                          </a:solidFill>
                          <a:effectLst/>
                          <a:latin typeface="+mn-lt"/>
                          <a:cs typeface="Arial" pitchFamily="34" charset="0"/>
                        </a:rPr>
                        <a:t>Pre-Dose</a:t>
                      </a:r>
                      <a:endParaRPr kumimoji="0" lang="en-US" sz="1400" b="1" i="0" u="none" strike="noStrike" cap="none" normalizeH="0" baseline="0" dirty="0">
                        <a:ln>
                          <a:noFill/>
                        </a:ln>
                        <a:solidFill>
                          <a:schemeClr val="bg1"/>
                        </a:solidFill>
                        <a:effectLst/>
                        <a:latin typeface="+mn-lt"/>
                        <a:cs typeface="Arial" pitchFamily="34" charset="0"/>
                      </a:endParaRPr>
                    </a:p>
                  </a:txBody>
                  <a:tcPr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mn-lt"/>
                          <a:cs typeface="Arial" pitchFamily="34" charset="0"/>
                        </a:rPr>
                        <a:t>6.45</a:t>
                      </a:r>
                      <a:endParaRPr kumimoji="0" lang="en-US" sz="1600" b="0" i="0" u="none" strike="noStrike" cap="none" normalizeH="0" baseline="0" dirty="0">
                        <a:ln>
                          <a:noFill/>
                        </a:ln>
                        <a:solidFill>
                          <a:schemeClr val="tx1"/>
                        </a:solidFill>
                        <a:effectLst/>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mn-lt"/>
                          <a:cs typeface="Arial" pitchFamily="34" charset="0"/>
                        </a:rPr>
                        <a:t>8.22</a:t>
                      </a:r>
                      <a:endParaRPr kumimoji="0" lang="en-US" sz="1600" b="0" i="0" u="none" strike="noStrike" cap="none" normalizeH="0" baseline="0" dirty="0">
                        <a:ln>
                          <a:noFill/>
                        </a:ln>
                        <a:solidFill>
                          <a:schemeClr val="tx1"/>
                        </a:solidFill>
                        <a:effectLst/>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mn-lt"/>
                          <a:cs typeface="Arial" pitchFamily="34" charset="0"/>
                        </a:rPr>
                        <a:t>6.59</a:t>
                      </a:r>
                      <a:endParaRPr kumimoji="0" lang="en-US" sz="1600" b="0" i="0" u="none" strike="noStrike" cap="none" normalizeH="0" baseline="0" dirty="0">
                        <a:ln>
                          <a:noFill/>
                        </a:ln>
                        <a:solidFill>
                          <a:schemeClr val="tx1"/>
                        </a:solidFill>
                        <a:effectLst/>
                        <a:latin typeface="+mn-lt"/>
                        <a:cs typeface="Arial" pitchFamily="34" charset="0"/>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1"/>
                  </a:ext>
                </a:extLst>
              </a:tr>
              <a:tr h="5403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bg1"/>
                          </a:solidFill>
                          <a:effectLst/>
                          <a:latin typeface="+mn-lt"/>
                          <a:cs typeface="Arial" pitchFamily="34" charset="0"/>
                        </a:rPr>
                        <a:t>2 hours </a:t>
                      </a:r>
                      <a:endParaRPr kumimoji="0" lang="en-US" sz="1400" b="1" i="0" u="none" strike="noStrike" cap="none" normalizeH="0" baseline="0" dirty="0">
                        <a:ln>
                          <a:noFill/>
                        </a:ln>
                        <a:solidFill>
                          <a:schemeClr val="bg1"/>
                        </a:solidFill>
                        <a:effectLst/>
                        <a:latin typeface="+mn-lt"/>
                        <a:cs typeface="Arial" pitchFamily="34" charset="0"/>
                      </a:endParaRPr>
                    </a:p>
                  </a:txBody>
                  <a:tcPr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mn-lt"/>
                          <a:cs typeface="Arial" pitchFamily="34" charset="0"/>
                        </a:rPr>
                        <a:t>9.75</a:t>
                      </a:r>
                      <a:endParaRPr kumimoji="0" lang="en-US" sz="1600" b="0" i="0" u="none" strike="noStrike" cap="none" normalizeH="0" baseline="0" dirty="0">
                        <a:ln>
                          <a:noFill/>
                        </a:ln>
                        <a:solidFill>
                          <a:schemeClr val="tx1"/>
                        </a:solidFill>
                        <a:effectLst/>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mn-lt"/>
                          <a:cs typeface="Arial" pitchFamily="34" charset="0"/>
                        </a:rPr>
                        <a:t>11.21</a:t>
                      </a:r>
                      <a:endParaRPr kumimoji="0" lang="en-US" sz="1600" b="0" i="0" u="none" strike="noStrike" cap="none" normalizeH="0" baseline="0" dirty="0">
                        <a:ln>
                          <a:noFill/>
                        </a:ln>
                        <a:solidFill>
                          <a:schemeClr val="tx1"/>
                        </a:solidFill>
                        <a:effectLst/>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mn-lt"/>
                          <a:cs typeface="Arial" pitchFamily="34" charset="0"/>
                        </a:rPr>
                        <a:t>8.41</a:t>
                      </a:r>
                      <a:endParaRPr kumimoji="0" lang="en-US" sz="1600" b="0" i="0" u="none" strike="noStrike" cap="none" normalizeH="0" baseline="0" dirty="0">
                        <a:ln>
                          <a:noFill/>
                        </a:ln>
                        <a:solidFill>
                          <a:schemeClr val="tx1"/>
                        </a:solidFill>
                        <a:effectLst/>
                        <a:latin typeface="+mn-lt"/>
                        <a:cs typeface="Arial" pitchFamily="34" charset="0"/>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2"/>
                  </a:ext>
                </a:extLst>
              </a:tr>
              <a:tr h="473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bg1"/>
                          </a:solidFill>
                          <a:effectLst/>
                          <a:latin typeface="+mn-lt"/>
                          <a:cs typeface="Arial" pitchFamily="34" charset="0"/>
                        </a:rPr>
                        <a:t>4 hours</a:t>
                      </a:r>
                      <a:endParaRPr kumimoji="0" lang="en-US" sz="1400" b="1" i="0" u="none" strike="noStrike" cap="none" normalizeH="0" baseline="0" dirty="0">
                        <a:ln>
                          <a:noFill/>
                        </a:ln>
                        <a:solidFill>
                          <a:schemeClr val="bg1"/>
                        </a:solidFill>
                        <a:effectLst/>
                        <a:latin typeface="+mn-lt"/>
                        <a:cs typeface="Arial" pitchFamily="34" charset="0"/>
                      </a:endParaRPr>
                    </a:p>
                  </a:txBody>
                  <a:tcPr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mn-lt"/>
                          <a:cs typeface="Arial" pitchFamily="34" charset="0"/>
                        </a:rPr>
                        <a:t>9.63</a:t>
                      </a:r>
                      <a:endParaRPr kumimoji="0" lang="en-US" sz="1600" b="0" i="0" u="none" strike="noStrike" cap="none" normalizeH="0" baseline="0" dirty="0">
                        <a:ln>
                          <a:noFill/>
                        </a:ln>
                        <a:solidFill>
                          <a:schemeClr val="tx1"/>
                        </a:solidFill>
                        <a:effectLst/>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mn-lt"/>
                          <a:cs typeface="Arial" pitchFamily="34" charset="0"/>
                        </a:rPr>
                        <a:t>12.17</a:t>
                      </a:r>
                      <a:endParaRPr kumimoji="0" lang="en-US" sz="1600" b="0" i="0" u="none" strike="noStrike" cap="none" normalizeH="0" baseline="0" dirty="0">
                        <a:ln>
                          <a:noFill/>
                        </a:ln>
                        <a:solidFill>
                          <a:schemeClr val="tx1"/>
                        </a:solidFill>
                        <a:effectLst/>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mn-lt"/>
                          <a:cs typeface="Arial" pitchFamily="34" charset="0"/>
                        </a:rPr>
                        <a:t>7.44</a:t>
                      </a:r>
                      <a:endParaRPr kumimoji="0" lang="en-US" sz="1600" b="0" i="0" u="none" strike="noStrike" cap="none" normalizeH="0" baseline="0" dirty="0">
                        <a:ln>
                          <a:noFill/>
                        </a:ln>
                        <a:solidFill>
                          <a:schemeClr val="tx1"/>
                        </a:solidFill>
                        <a:effectLst/>
                        <a:latin typeface="+mn-lt"/>
                        <a:cs typeface="Arial" pitchFamily="34" charset="0"/>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3"/>
                  </a:ext>
                </a:extLst>
              </a:tr>
            </a:tbl>
          </a:graphicData>
        </a:graphic>
      </p:graphicFrame>
      <p:graphicFrame>
        <p:nvGraphicFramePr>
          <p:cNvPr id="14" name="Object 37"/>
          <p:cNvGraphicFramePr>
            <a:graphicFrameLocks noChangeAspect="1"/>
          </p:cNvGraphicFramePr>
          <p:nvPr/>
        </p:nvGraphicFramePr>
        <p:xfrm>
          <a:off x="1750338" y="4013200"/>
          <a:ext cx="4293277" cy="279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43"/>
          <p:cNvSpPr txBox="1">
            <a:spLocks noChangeArrowheads="1"/>
          </p:cNvSpPr>
          <p:nvPr/>
        </p:nvSpPr>
        <p:spPr bwMode="auto">
          <a:xfrm>
            <a:off x="6096001" y="4204382"/>
            <a:ext cx="39100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Arial" charset="0"/>
              </a:rPr>
              <a:t>Nabiximols vs THC vs Placebo</a:t>
            </a:r>
            <a:endParaRPr kumimoji="0" lang="en-US" sz="1800" b="1" i="0" u="none" strike="noStrike" kern="1200" cap="none" spc="0" normalizeH="0" baseline="0" noProof="0" dirty="0">
              <a:ln>
                <a:noFill/>
              </a:ln>
              <a:solidFill>
                <a:prstClr val="black"/>
              </a:solidFill>
              <a:effectLst/>
              <a:uLnTx/>
              <a:uFillTx/>
              <a:latin typeface="Calibri"/>
              <a:ea typeface="+mn-ea"/>
              <a:cs typeface="Arial" charset="0"/>
            </a:endParaRPr>
          </a:p>
        </p:txBody>
      </p:sp>
      <p:graphicFrame>
        <p:nvGraphicFramePr>
          <p:cNvPr id="12" name="Object 45"/>
          <p:cNvGraphicFramePr>
            <a:graphicFrameLocks noChangeAspect="1"/>
          </p:cNvGraphicFramePr>
          <p:nvPr/>
        </p:nvGraphicFramePr>
        <p:xfrm>
          <a:off x="1982789" y="1270000"/>
          <a:ext cx="3986211" cy="226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51"/>
          <p:cNvSpPr txBox="1">
            <a:spLocks noChangeArrowheads="1"/>
          </p:cNvSpPr>
          <p:nvPr/>
        </p:nvSpPr>
        <p:spPr bwMode="auto">
          <a:xfrm>
            <a:off x="6096000" y="1905002"/>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Arial" charset="0"/>
              </a:rPr>
              <a:t>No evidence of tolerance</a:t>
            </a:r>
            <a:endParaRPr kumimoji="0" lang="en-US" sz="2000" b="1"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3" name="TextBox 2"/>
          <p:cNvSpPr txBox="1"/>
          <p:nvPr/>
        </p:nvSpPr>
        <p:spPr>
          <a:xfrm>
            <a:off x="6096001" y="2234752"/>
            <a:ext cx="3235105" cy="7386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Arial" charset="0"/>
              </a:rPr>
              <a:t>Wade DT, </a:t>
            </a:r>
            <a:r>
              <a:rPr kumimoji="0" lang="en-US" sz="1050" b="0" i="0" u="none" strike="noStrike" kern="1200" cap="none" spc="0" normalizeH="0" baseline="0" noProof="0" dirty="0" err="1">
                <a:ln>
                  <a:noFill/>
                </a:ln>
                <a:solidFill>
                  <a:prstClr val="black"/>
                </a:solidFill>
                <a:effectLst/>
                <a:uLnTx/>
                <a:uFillTx/>
                <a:latin typeface="Calibri"/>
                <a:ea typeface="+mn-ea"/>
                <a:cs typeface="Arial" charset="0"/>
              </a:rPr>
              <a:t>Makela</a:t>
            </a:r>
            <a:r>
              <a:rPr kumimoji="0" lang="en-US" sz="1050" b="0" i="0" u="none" strike="noStrike" kern="1200" cap="none" spc="0" normalizeH="0" baseline="0" noProof="0" dirty="0">
                <a:ln>
                  <a:noFill/>
                </a:ln>
                <a:solidFill>
                  <a:prstClr val="black"/>
                </a:solidFill>
                <a:effectLst/>
                <a:uLnTx/>
                <a:uFillTx/>
                <a:latin typeface="Calibri"/>
                <a:ea typeface="+mn-ea"/>
                <a:cs typeface="Arial" charset="0"/>
              </a:rPr>
              <a:t> PM, House H, Bateman C, Robson PJ. Long-term use of a cannabis-based medicine in the treatment of spasticity and other symptoms in Multiple sclerosis. </a:t>
            </a:r>
            <a:r>
              <a:rPr kumimoji="0" lang="en-US" sz="1050" b="0" i="1" u="none" strike="noStrike" kern="1200" cap="none" spc="0" normalizeH="0" baseline="0" noProof="0" dirty="0">
                <a:ln>
                  <a:noFill/>
                </a:ln>
                <a:solidFill>
                  <a:prstClr val="black"/>
                </a:solidFill>
                <a:effectLst/>
                <a:uLnTx/>
                <a:uFillTx/>
                <a:latin typeface="Calibri"/>
                <a:ea typeface="+mn-ea"/>
                <a:cs typeface="Arial" charset="0"/>
              </a:rPr>
              <a:t>Multiple Sclerosis</a:t>
            </a:r>
            <a:r>
              <a:rPr kumimoji="0" lang="en-US" sz="1050" b="0" i="0" u="none" strike="noStrike" kern="1200" cap="none" spc="0" normalizeH="0" baseline="0" noProof="0" dirty="0">
                <a:ln>
                  <a:noFill/>
                </a:ln>
                <a:solidFill>
                  <a:prstClr val="black"/>
                </a:solidFill>
                <a:effectLst/>
                <a:uLnTx/>
                <a:uFillTx/>
                <a:latin typeface="Calibri"/>
                <a:ea typeface="+mn-ea"/>
                <a:cs typeface="Arial" charset="0"/>
              </a:rPr>
              <a:t>. 2006;12:639-645.</a:t>
            </a:r>
          </a:p>
        </p:txBody>
      </p:sp>
    </p:spTree>
    <p:extLst>
      <p:ext uri="{BB962C8B-B14F-4D97-AF65-F5344CB8AC3E}">
        <p14:creationId xmlns:p14="http://schemas.microsoft.com/office/powerpoint/2010/main" val="20719811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04644" y="448265"/>
            <a:ext cx="10515600" cy="1325563"/>
          </a:xfrm>
        </p:spPr>
        <p:txBody>
          <a:bodyPr>
            <a:normAutofit fontScale="90000"/>
          </a:bodyPr>
          <a:lstStyle/>
          <a:p>
            <a:r>
              <a:rPr lang="en-US" sz="3100" dirty="0"/>
              <a:t>Miller, J., et al. (2005, April 14). A Phase I evaluation of pulmonary dronabinol administered via a pressurized metered dose inhaler in healthy volunteers. American Academy of Neurology, Miami Beach, FL.</a:t>
            </a:r>
            <a:br>
              <a:rPr lang="en-US" dirty="0"/>
            </a:b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340" y="1506090"/>
            <a:ext cx="11478208" cy="3941760"/>
          </a:xfrm>
        </p:spPr>
      </p:pic>
      <p:sp>
        <p:nvSpPr>
          <p:cNvPr id="9" name="TextBox 8"/>
          <p:cNvSpPr txBox="1"/>
          <p:nvPr/>
        </p:nvSpPr>
        <p:spPr>
          <a:xfrm>
            <a:off x="408836" y="5120680"/>
            <a:ext cx="12082943" cy="1384995"/>
          </a:xfrm>
          <a:prstGeom prst="rect">
            <a:avLst/>
          </a:prstGeom>
          <a:noFill/>
        </p:spPr>
        <p:txBody>
          <a:bodyPr wrap="square" rtlCol="0">
            <a:spAutoFit/>
          </a:bodyPr>
          <a:lstStyle/>
          <a:p>
            <a:r>
              <a:rPr lang="en-US" sz="2800" b="1" dirty="0">
                <a:solidFill>
                  <a:srgbClr val="FF0000"/>
                </a:solidFill>
              </a:rPr>
              <a:t>Findings: </a:t>
            </a:r>
          </a:p>
          <a:p>
            <a:r>
              <a:rPr lang="en-US" sz="2800" b="1" dirty="0">
                <a:solidFill>
                  <a:srgbClr val="FF0000"/>
                </a:solidFill>
              </a:rPr>
              <a:t>1) Tachycardia noted with as little as 1.2 mg inhaled THC</a:t>
            </a:r>
          </a:p>
          <a:p>
            <a:r>
              <a:rPr lang="en-US" sz="2800" b="1" dirty="0">
                <a:solidFill>
                  <a:srgbClr val="FF0000"/>
                </a:solidFill>
              </a:rPr>
              <a:t>2) Psychiatric adverse events noted with as little as 3.6 mg inhaled THC</a:t>
            </a:r>
          </a:p>
        </p:txBody>
      </p:sp>
    </p:spTree>
    <p:extLst>
      <p:ext uri="{BB962C8B-B14F-4D97-AF65-F5344CB8AC3E}">
        <p14:creationId xmlns:p14="http://schemas.microsoft.com/office/powerpoint/2010/main" val="3791439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27137" y="114988"/>
            <a:ext cx="10939943" cy="1325563"/>
          </a:xfrm>
        </p:spPr>
        <p:txBody>
          <a:bodyPr>
            <a:normAutofit fontScale="90000"/>
          </a:bodyPr>
          <a:lstStyle/>
          <a:p>
            <a:r>
              <a:rPr lang="en-US" sz="3200" dirty="0">
                <a:solidFill>
                  <a:prstClr val="black"/>
                </a:solidFill>
              </a:rPr>
              <a:t>Ware, M. A., et al (2010). Smoked cannabis for chronic neuropathic pain: a randomized controlled trial. </a:t>
            </a:r>
            <a:r>
              <a:rPr lang="en-US" sz="3200" i="1" dirty="0">
                <a:solidFill>
                  <a:prstClr val="black"/>
                </a:solidFill>
              </a:rPr>
              <a:t>CMAJ, 182</a:t>
            </a:r>
            <a:r>
              <a:rPr lang="en-US" sz="3200" dirty="0">
                <a:solidFill>
                  <a:prstClr val="black"/>
                </a:solidFill>
              </a:rPr>
              <a:t>(14), E694-701.</a:t>
            </a:r>
            <a:endParaRPr lang="en-US" dirty="0"/>
          </a:p>
        </p:txBody>
      </p:sp>
      <p:sp>
        <p:nvSpPr>
          <p:cNvPr id="4" name="Content Placeholder 3"/>
          <p:cNvSpPr>
            <a:spLocks noGrp="1"/>
          </p:cNvSpPr>
          <p:nvPr>
            <p:ph sz="half" idx="2"/>
          </p:nvPr>
        </p:nvSpPr>
        <p:spPr>
          <a:xfrm>
            <a:off x="5897109" y="1347453"/>
            <a:ext cx="5922979" cy="5426658"/>
          </a:xfrm>
        </p:spPr>
        <p:txBody>
          <a:bodyPr>
            <a:normAutofit/>
          </a:bodyPr>
          <a:lstStyle/>
          <a:p>
            <a:r>
              <a:rPr lang="en-US" sz="2400" dirty="0"/>
              <a:t>21 patients completed an RCT in which 25 mg of cannabis of varying potency was administered in a single inhalation TID for 5 days.</a:t>
            </a:r>
          </a:p>
          <a:p>
            <a:r>
              <a:rPr lang="en-US" sz="2400" dirty="0"/>
              <a:t>The 9.4% cannabis produced improvements in pain and sleep parameters with reasonable AE profile</a:t>
            </a:r>
          </a:p>
          <a:p>
            <a:pPr algn="ctr"/>
            <a:r>
              <a:rPr lang="en-US" b="1" dirty="0">
                <a:solidFill>
                  <a:srgbClr val="FF0000"/>
                </a:solidFill>
              </a:rPr>
              <a:t>Acceptable dosing of cannabis: </a:t>
            </a:r>
          </a:p>
          <a:p>
            <a:pPr marL="0" indent="0" algn="ctr">
              <a:buNone/>
            </a:pPr>
            <a:r>
              <a:rPr lang="en-US" b="1" dirty="0">
                <a:solidFill>
                  <a:srgbClr val="FF0000"/>
                </a:solidFill>
              </a:rPr>
              <a:t>   9.4% THC X 25 mg X 60% bioavailability =        </a:t>
            </a:r>
          </a:p>
          <a:p>
            <a:pPr marL="0" indent="0" algn="ctr">
              <a:buNone/>
            </a:pPr>
            <a:r>
              <a:rPr lang="en-US" b="1" dirty="0">
                <a:solidFill>
                  <a:srgbClr val="FF0000"/>
                </a:solidFill>
              </a:rPr>
              <a:t>estimated 1.4 mg inhaled THC per dose</a:t>
            </a:r>
          </a:p>
          <a:p>
            <a:pPr marL="0" indent="0">
              <a:buNone/>
            </a:pPr>
            <a:endParaRPr lang="en-US" dirty="0"/>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71575" y="1825625"/>
            <a:ext cx="5114849" cy="4351338"/>
          </a:xfrm>
        </p:spPr>
      </p:pic>
    </p:spTree>
    <p:extLst>
      <p:ext uri="{BB962C8B-B14F-4D97-AF65-F5344CB8AC3E}">
        <p14:creationId xmlns:p14="http://schemas.microsoft.com/office/powerpoint/2010/main" val="1257312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27839" y="134465"/>
            <a:ext cx="11274803" cy="1325563"/>
          </a:xfrm>
        </p:spPr>
        <p:txBody>
          <a:bodyPr>
            <a:noAutofit/>
          </a:bodyPr>
          <a:lstStyle/>
          <a:p>
            <a:r>
              <a:rPr lang="en-US" sz="2400" dirty="0"/>
              <a:t>Eisenberg, E. et al. (2014). The pharmacokinetics, efficacy, safety, and ease of use of a novel portable metered-dose inhaler in patients with chronic neuropathic pain: A Phase 1a study. </a:t>
            </a:r>
            <a:r>
              <a:rPr lang="en-US" sz="2400" i="1" dirty="0"/>
              <a:t>Journal of Pain &amp; Palliative Care Pharmacotherapy, 28</a:t>
            </a:r>
            <a:r>
              <a:rPr lang="en-US" sz="2400" dirty="0"/>
              <a:t>, 216-225. </a:t>
            </a:r>
            <a:endParaRPr lang="en-US" sz="3600" dirty="0"/>
          </a:p>
        </p:txBody>
      </p:sp>
      <p:sp>
        <p:nvSpPr>
          <p:cNvPr id="4" name="Content Placeholder 3"/>
          <p:cNvSpPr>
            <a:spLocks noGrp="1"/>
          </p:cNvSpPr>
          <p:nvPr>
            <p:ph sz="half" idx="2"/>
          </p:nvPr>
        </p:nvSpPr>
        <p:spPr>
          <a:xfrm>
            <a:off x="4461946" y="1313183"/>
            <a:ext cx="7532978" cy="4366163"/>
          </a:xfrm>
        </p:spPr>
        <p:txBody>
          <a:bodyPr>
            <a:noAutofit/>
          </a:bodyPr>
          <a:lstStyle/>
          <a:p>
            <a:pPr lvl="0"/>
            <a:r>
              <a:rPr lang="en-US" sz="1400" b="1" dirty="0">
                <a:solidFill>
                  <a:srgbClr val="FF0000"/>
                </a:solidFill>
              </a:rPr>
              <a:t>This device was tested employing crushed crude cannabis. </a:t>
            </a:r>
          </a:p>
          <a:p>
            <a:pPr lvl="0"/>
            <a:r>
              <a:rPr lang="en-US" sz="1400" dirty="0"/>
              <a:t>The observed </a:t>
            </a:r>
            <a:r>
              <a:rPr lang="en-US" sz="1400" b="1" dirty="0">
                <a:solidFill>
                  <a:srgbClr val="FF0000"/>
                </a:solidFill>
              </a:rPr>
              <a:t>maximum serum concentration of THC (Cmax) of 38 ng/ml is still in the psychoactive range</a:t>
            </a:r>
            <a:r>
              <a:rPr lang="en-US" sz="1400" dirty="0"/>
              <a:t>, and would be an issue for regulators, as well as being possibly problematic for THC-naïve patients.</a:t>
            </a:r>
          </a:p>
          <a:p>
            <a:pPr lvl="0"/>
            <a:r>
              <a:rPr lang="en-US" sz="1400" dirty="0"/>
              <a:t>The selected patients with neuropathic pain were a </a:t>
            </a:r>
            <a:r>
              <a:rPr lang="en-US" sz="1400" b="1" dirty="0">
                <a:solidFill>
                  <a:srgbClr val="FF0000"/>
                </a:solidFill>
              </a:rPr>
              <a:t>biased population by virtue of already being cannabis patients</a:t>
            </a:r>
            <a:r>
              <a:rPr lang="en-US" sz="1400" dirty="0"/>
              <a:t>.</a:t>
            </a:r>
          </a:p>
          <a:p>
            <a:pPr lvl="0"/>
            <a:r>
              <a:rPr lang="en-US" sz="1400" dirty="0"/>
              <a:t>Critics may point out that cannabis users will recognize the high, and confabulate that with reduced pain (whether that is true or not).</a:t>
            </a:r>
          </a:p>
          <a:p>
            <a:pPr lvl="0"/>
            <a:r>
              <a:rPr lang="en-US" sz="1400" dirty="0"/>
              <a:t>The </a:t>
            </a:r>
            <a:r>
              <a:rPr lang="en-US" sz="1400" b="1" dirty="0">
                <a:solidFill>
                  <a:srgbClr val="FF0000"/>
                </a:solidFill>
              </a:rPr>
              <a:t>study was unblinded</a:t>
            </a:r>
            <a:r>
              <a:rPr lang="en-US" sz="1400" dirty="0"/>
              <a:t>, which would have no weight in the regulatory environment.</a:t>
            </a:r>
          </a:p>
          <a:p>
            <a:pPr lvl="0"/>
            <a:r>
              <a:rPr lang="en-US" sz="1400" dirty="0"/>
              <a:t>A 12-hour abstention from the patients’ customary therapeutic cannabis usage was employed in the trials, and is not long enough to eliminate residual effects on pain threshold from prior use. In most RCTs of clinical application of cannabis, a month of abstinence is mandated.</a:t>
            </a:r>
          </a:p>
          <a:p>
            <a:pPr lvl="0"/>
            <a:r>
              <a:rPr lang="en-US" sz="1400" b="1" dirty="0">
                <a:solidFill>
                  <a:srgbClr val="FF0000"/>
                </a:solidFill>
              </a:rPr>
              <a:t>The pain relief was very brief (about 90 minutes), and use of this technology for a chronic pain patient would require very frequent application, thereby increasing relative risks of reinforcement and dependency</a:t>
            </a:r>
            <a:r>
              <a:rPr lang="en-US" sz="1400" dirty="0"/>
              <a:t>. From a drug abuse liability standpoint, this would be unacceptable to most regulators. </a:t>
            </a:r>
          </a:p>
          <a:p>
            <a:pPr lvl="0"/>
            <a:r>
              <a:rPr lang="en-US" sz="1400" dirty="0"/>
              <a:t>The </a:t>
            </a:r>
            <a:r>
              <a:rPr lang="en-US" sz="1400" b="1" dirty="0">
                <a:solidFill>
                  <a:srgbClr val="FF0000"/>
                </a:solidFill>
              </a:rPr>
              <a:t>presence or absence of polyaromatic hydrocarbons was not assayed</a:t>
            </a:r>
            <a:r>
              <a:rPr lang="en-US" sz="1400" dirty="0"/>
              <a:t>, and would more likely be lower employing a cannabis extract without extraneous plant material. </a:t>
            </a:r>
          </a:p>
          <a:p>
            <a:pPr lvl="0"/>
            <a:r>
              <a:rPr lang="en-US" sz="1400" b="1" dirty="0">
                <a:solidFill>
                  <a:srgbClr val="FF0000"/>
                </a:solidFill>
              </a:rPr>
              <a:t>A 20% device failure was observed </a:t>
            </a:r>
            <a:r>
              <a:rPr lang="en-US" sz="1400" dirty="0"/>
              <a:t>without additional explanation or qualification.</a:t>
            </a:r>
          </a:p>
          <a:p>
            <a:r>
              <a:rPr lang="en-US" sz="1400" b="1" dirty="0">
                <a:solidFill>
                  <a:srgbClr val="FF0000"/>
                </a:solidFill>
              </a:rPr>
              <a:t>This device, as configured, will fail regulatory approval. </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7076" y="1690688"/>
            <a:ext cx="4264870" cy="3049092"/>
          </a:xfrm>
        </p:spPr>
      </p:pic>
      <p:sp>
        <p:nvSpPr>
          <p:cNvPr id="3" name="TextBox 2"/>
          <p:cNvSpPr txBox="1"/>
          <p:nvPr/>
        </p:nvSpPr>
        <p:spPr>
          <a:xfrm>
            <a:off x="1233182" y="4897110"/>
            <a:ext cx="1719830" cy="369332"/>
          </a:xfrm>
          <a:prstGeom prst="rect">
            <a:avLst/>
          </a:prstGeom>
          <a:noFill/>
        </p:spPr>
        <p:txBody>
          <a:bodyPr wrap="none" rtlCol="0">
            <a:spAutoFit/>
          </a:bodyPr>
          <a:lstStyle/>
          <a:p>
            <a:r>
              <a:rPr lang="en-US" dirty="0"/>
              <a:t>Syqe Exo Inhaler</a:t>
            </a:r>
          </a:p>
        </p:txBody>
      </p:sp>
      <p:sp>
        <p:nvSpPr>
          <p:cNvPr id="5" name="TextBox 4"/>
          <p:cNvSpPr txBox="1"/>
          <p:nvPr/>
        </p:nvSpPr>
        <p:spPr>
          <a:xfrm>
            <a:off x="261260" y="6384022"/>
            <a:ext cx="11674863" cy="369332"/>
          </a:xfrm>
          <a:prstGeom prst="rect">
            <a:avLst/>
          </a:prstGeom>
          <a:noFill/>
        </p:spPr>
        <p:txBody>
          <a:bodyPr wrap="none" rtlCol="0">
            <a:spAutoFit/>
          </a:bodyPr>
          <a:lstStyle/>
          <a:p>
            <a:r>
              <a:rPr lang="en-US" b="1" dirty="0">
                <a:solidFill>
                  <a:srgbClr val="FF0000"/>
                </a:solidFill>
              </a:rPr>
              <a:t>Russo, E. B. (2016). Current Therapeutic Cannabis Controversies and Clinical Trial Design Issues. </a:t>
            </a:r>
            <a:r>
              <a:rPr lang="en-US" b="1" i="1" dirty="0">
                <a:solidFill>
                  <a:srgbClr val="FF0000"/>
                </a:solidFill>
              </a:rPr>
              <a:t>Front </a:t>
            </a:r>
            <a:r>
              <a:rPr lang="en-US" b="1" i="1" dirty="0" err="1">
                <a:solidFill>
                  <a:srgbClr val="FF0000"/>
                </a:solidFill>
              </a:rPr>
              <a:t>Pharmacol</a:t>
            </a:r>
            <a:r>
              <a:rPr lang="en-US" b="1" i="1" dirty="0">
                <a:solidFill>
                  <a:srgbClr val="FF0000"/>
                </a:solidFill>
              </a:rPr>
              <a:t>, 7</a:t>
            </a:r>
            <a:r>
              <a:rPr lang="en-US" b="1" dirty="0">
                <a:solidFill>
                  <a:srgbClr val="FF0000"/>
                </a:solidFill>
              </a:rPr>
              <a:t>, 309. </a:t>
            </a:r>
          </a:p>
        </p:txBody>
      </p:sp>
    </p:spTree>
    <p:extLst>
      <p:ext uri="{BB962C8B-B14F-4D97-AF65-F5344CB8AC3E}">
        <p14:creationId xmlns:p14="http://schemas.microsoft.com/office/powerpoint/2010/main" val="287965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648277" y="419742"/>
            <a:ext cx="9028112" cy="576263"/>
          </a:xfrm>
        </p:spPr>
        <p:txBody>
          <a:bodyPr/>
          <a:lstStyle/>
          <a:p>
            <a:r>
              <a:rPr lang="en-US" dirty="0"/>
              <a:t>Nabiximols Drug Abuse Liability Study</a:t>
            </a:r>
          </a:p>
        </p:txBody>
      </p:sp>
      <p:sp>
        <p:nvSpPr>
          <p:cNvPr id="25603" name="Rectangle 3"/>
          <p:cNvSpPr>
            <a:spLocks noGrp="1" noChangeArrowheads="1"/>
          </p:cNvSpPr>
          <p:nvPr>
            <p:ph type="body" idx="1"/>
          </p:nvPr>
        </p:nvSpPr>
        <p:spPr>
          <a:xfrm>
            <a:off x="1382460" y="1428538"/>
            <a:ext cx="9902346" cy="4766973"/>
          </a:xfrm>
        </p:spPr>
        <p:txBody>
          <a:bodyPr/>
          <a:lstStyle/>
          <a:p>
            <a:r>
              <a:rPr lang="en-GB" sz="2400" dirty="0"/>
              <a:t>At low doses (4 sprays, containing 10.8mg THC), the abuse liability of nabiximols is not statistically significantly different to that of placebo for the primary endpoints</a:t>
            </a:r>
          </a:p>
          <a:p>
            <a:pPr marL="0" indent="0">
              <a:buNone/>
            </a:pPr>
            <a:endParaRPr lang="en-GB" sz="2400" dirty="0">
              <a:solidFill>
                <a:schemeClr val="bg2"/>
              </a:solidFill>
            </a:endParaRPr>
          </a:p>
          <a:p>
            <a:r>
              <a:rPr lang="en-GB" sz="2400" dirty="0"/>
              <a:t>At mid and high doses (8 &amp; 16 sprays, containing 21.6 &amp; 43.2 mg THC), the abuse liability of nabiximols is not statistically significantly different from THC/dronabinol (20mg and 40mg respectively)</a:t>
            </a:r>
          </a:p>
          <a:p>
            <a:endParaRPr lang="en-GB" sz="2400" dirty="0"/>
          </a:p>
          <a:p>
            <a:r>
              <a:rPr lang="en-GB" sz="2400" dirty="0"/>
              <a:t>At high dose (16 sprays) nabiximols is not significantly different from low dose THC/dronabinol (data not shown)</a:t>
            </a:r>
          </a:p>
          <a:p>
            <a:pPr lvl="1"/>
            <a:r>
              <a:rPr lang="en-GB" sz="2000" dirty="0"/>
              <a:t>But…for all measures, nabiximols &lt; THC/dronabinol</a:t>
            </a:r>
          </a:p>
          <a:p>
            <a:pPr>
              <a:buNone/>
            </a:pPr>
            <a:endParaRPr lang="en-US" sz="1600" b="1" dirty="0"/>
          </a:p>
          <a:p>
            <a:pPr>
              <a:buNone/>
            </a:pPr>
            <a:r>
              <a:rPr lang="en-US" sz="1600" b="1" dirty="0" err="1"/>
              <a:t>Schoedel</a:t>
            </a:r>
            <a:r>
              <a:rPr lang="en-US" sz="1600" b="1" dirty="0"/>
              <a:t>, K. A., et al. (2011). A randomized, double-blind, placebo-controlled, crossover study to evaluate the subjective abuse potential and cognitive effects of nabiximols oromucosal spray in subjects with a history of recreational cannabis use. </a:t>
            </a:r>
            <a:r>
              <a:rPr lang="en-US" sz="1600" b="1" i="1" dirty="0"/>
              <a:t>Hum </a:t>
            </a:r>
            <a:r>
              <a:rPr lang="en-US" sz="1600" b="1" i="1" dirty="0" err="1"/>
              <a:t>Psychopharmacol</a:t>
            </a:r>
            <a:r>
              <a:rPr lang="en-US" sz="1600" b="1" i="1" dirty="0"/>
              <a:t>,</a:t>
            </a:r>
            <a:r>
              <a:rPr lang="en-US" sz="1600" b="1" dirty="0"/>
              <a:t> 26, 224-36. </a:t>
            </a:r>
          </a:p>
          <a:p>
            <a:pPr>
              <a:buFontTx/>
              <a:buNone/>
            </a:pPr>
            <a:endParaRPr lang="en-US" dirty="0"/>
          </a:p>
          <a:p>
            <a:endParaRPr lang="en-US" dirty="0"/>
          </a:p>
        </p:txBody>
      </p:sp>
    </p:spTree>
    <p:extLst>
      <p:ext uri="{BB962C8B-B14F-4D97-AF65-F5344CB8AC3E}">
        <p14:creationId xmlns:p14="http://schemas.microsoft.com/office/powerpoint/2010/main" val="2892106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02" y="27499"/>
            <a:ext cx="12040998" cy="1121794"/>
          </a:xfrm>
        </p:spPr>
        <p:txBody>
          <a:bodyPr>
            <a:noAutofit/>
          </a:bodyPr>
          <a:lstStyle/>
          <a:p>
            <a:pPr algn="ctr"/>
            <a:r>
              <a:rPr lang="en-US" sz="3600" b="1" dirty="0"/>
              <a:t>What’s Wrong with Current Herbal Cannabis Clinical Trials?</a:t>
            </a:r>
          </a:p>
        </p:txBody>
      </p:sp>
      <p:sp>
        <p:nvSpPr>
          <p:cNvPr id="3" name="Content Placeholder 2"/>
          <p:cNvSpPr>
            <a:spLocks noGrp="1"/>
          </p:cNvSpPr>
          <p:nvPr>
            <p:ph idx="1"/>
          </p:nvPr>
        </p:nvSpPr>
        <p:spPr>
          <a:xfrm>
            <a:off x="584735" y="1641067"/>
            <a:ext cx="11178746" cy="4351338"/>
          </a:xfrm>
        </p:spPr>
        <p:txBody>
          <a:bodyPr>
            <a:noAutofit/>
          </a:bodyPr>
          <a:lstStyle/>
          <a:p>
            <a:r>
              <a:rPr lang="en-US" sz="3600" dirty="0"/>
              <a:t>They are too short in duration.</a:t>
            </a:r>
          </a:p>
          <a:p>
            <a:r>
              <a:rPr lang="en-US" sz="3600" dirty="0"/>
              <a:t>They are too small in size.</a:t>
            </a:r>
          </a:p>
          <a:p>
            <a:r>
              <a:rPr lang="en-US" sz="3600" dirty="0"/>
              <a:t>Use of unstandardized cannabis preparations (USA, Israel and elsewhere) renders the results unreproducible.</a:t>
            </a:r>
          </a:p>
          <a:p>
            <a:r>
              <a:rPr lang="en-US" sz="3600" dirty="0"/>
              <a:t>Blinding has been largely inadequate.</a:t>
            </a:r>
          </a:p>
          <a:p>
            <a:r>
              <a:rPr lang="en-US" sz="3600" dirty="0"/>
              <a:t>They do not advance the regulatory process (i.e., approval as a pharmaceutical) at all.</a:t>
            </a:r>
          </a:p>
        </p:txBody>
      </p:sp>
    </p:spTree>
    <p:extLst>
      <p:ext uri="{BB962C8B-B14F-4D97-AF65-F5344CB8AC3E}">
        <p14:creationId xmlns:p14="http://schemas.microsoft.com/office/powerpoint/2010/main" val="2177368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8106"/>
            <a:ext cx="10972800" cy="1143000"/>
          </a:xfrm>
        </p:spPr>
        <p:txBody>
          <a:bodyPr/>
          <a:lstStyle/>
          <a:p>
            <a:r>
              <a:rPr lang="en-US" sz="4000" dirty="0"/>
              <a:t>Pesticides in Smoked Cannabis</a:t>
            </a:r>
          </a:p>
        </p:txBody>
      </p:sp>
      <p:sp>
        <p:nvSpPr>
          <p:cNvPr id="4" name="Content Placeholder 3"/>
          <p:cNvSpPr>
            <a:spLocks noGrp="1"/>
          </p:cNvSpPr>
          <p:nvPr>
            <p:ph sz="quarter" idx="4294967295"/>
          </p:nvPr>
        </p:nvSpPr>
        <p:spPr>
          <a:xfrm>
            <a:off x="374374" y="6208008"/>
            <a:ext cx="10318339" cy="285672"/>
          </a:xfrm>
          <a:prstGeom prst="rect">
            <a:avLst/>
          </a:prstGeom>
        </p:spPr>
        <p:txBody>
          <a:bodyPr/>
          <a:lstStyle/>
          <a:p>
            <a:pPr marL="0" indent="0">
              <a:buNone/>
            </a:pPr>
            <a:r>
              <a:rPr lang="en-US" sz="1800" dirty="0"/>
              <a:t>Sullivan N, </a:t>
            </a:r>
            <a:r>
              <a:rPr lang="en-US" sz="1800" dirty="0" err="1"/>
              <a:t>Elzinga</a:t>
            </a:r>
            <a:r>
              <a:rPr lang="en-US" sz="1800" dirty="0"/>
              <a:t> S, </a:t>
            </a:r>
            <a:r>
              <a:rPr lang="en-US" sz="1800" dirty="0" err="1"/>
              <a:t>Raber</a:t>
            </a:r>
            <a:r>
              <a:rPr lang="en-US" sz="1800" dirty="0"/>
              <a:t> JC. Determination of pesticide residues in cannabis smoke. </a:t>
            </a:r>
            <a:r>
              <a:rPr lang="en-US" sz="1800" i="1" dirty="0"/>
              <a:t>J </a:t>
            </a:r>
            <a:r>
              <a:rPr lang="en-US" sz="1800" i="1" dirty="0" err="1"/>
              <a:t>Toxicol</a:t>
            </a:r>
            <a:r>
              <a:rPr lang="en-US" sz="1800" i="1" dirty="0"/>
              <a:t>.</a:t>
            </a:r>
            <a:r>
              <a:rPr lang="en-US" sz="1800" dirty="0"/>
              <a:t> 2013:1-6.</a:t>
            </a:r>
          </a:p>
        </p:txBody>
      </p:sp>
      <p:sp>
        <p:nvSpPr>
          <p:cNvPr id="5" name="Content Placeholder 4"/>
          <p:cNvSpPr>
            <a:spLocks noGrp="1"/>
          </p:cNvSpPr>
          <p:nvPr>
            <p:ph sz="half" idx="4294967295"/>
          </p:nvPr>
        </p:nvSpPr>
        <p:spPr>
          <a:xfrm>
            <a:off x="8071957" y="1076050"/>
            <a:ext cx="3774054" cy="5131958"/>
          </a:xfrm>
          <a:prstGeom prst="rect">
            <a:avLst/>
          </a:prstGeom>
        </p:spPr>
        <p:txBody>
          <a:bodyPr/>
          <a:lstStyle/>
          <a:p>
            <a:r>
              <a:rPr lang="en-US" sz="2400" dirty="0"/>
              <a:t>No EPA tolerances are set for pesticides on </a:t>
            </a:r>
            <a:br>
              <a:rPr lang="en-US" sz="2400" dirty="0"/>
            </a:br>
            <a:r>
              <a:rPr lang="en-US" sz="2400" dirty="0"/>
              <a:t>smoked crops.</a:t>
            </a:r>
          </a:p>
          <a:p>
            <a:r>
              <a:rPr lang="en-US" sz="2400" dirty="0"/>
              <a:t>Pesticide and </a:t>
            </a:r>
            <a:br>
              <a:rPr lang="en-US" sz="2400" dirty="0"/>
            </a:br>
            <a:r>
              <a:rPr lang="en-US" sz="2400" dirty="0"/>
              <a:t>growth regulator residues are frequently noted </a:t>
            </a:r>
            <a:br>
              <a:rPr lang="en-US" sz="2400" dirty="0"/>
            </a:br>
            <a:r>
              <a:rPr lang="en-US" sz="2400" dirty="0"/>
              <a:t>in lab testing of </a:t>
            </a:r>
            <a:br>
              <a:rPr lang="en-US" sz="2400" dirty="0"/>
            </a:br>
            <a:r>
              <a:rPr lang="en-US" sz="2400" dirty="0"/>
              <a:t>black market </a:t>
            </a:r>
            <a:br>
              <a:rPr lang="en-US" sz="2400" dirty="0"/>
            </a:br>
            <a:r>
              <a:rPr lang="en-US" sz="2400" dirty="0"/>
              <a:t>cannabis.</a:t>
            </a:r>
          </a:p>
          <a:p>
            <a:r>
              <a:rPr lang="en-US" sz="2800" b="1" dirty="0">
                <a:solidFill>
                  <a:srgbClr val="FF0000"/>
                </a:solidFill>
              </a:rPr>
              <a:t>~40-70% of toxic residues persist in cannabis smoke</a:t>
            </a:r>
            <a:r>
              <a:rPr lang="en-US" sz="2800" dirty="0">
                <a:solidFill>
                  <a:srgbClr val="FF0000"/>
                </a:solidFill>
              </a:rPr>
              <a:t>.</a:t>
            </a:r>
          </a:p>
        </p:txBody>
      </p:sp>
      <p:pic>
        <p:nvPicPr>
          <p:cNvPr id="6" name="Content Placeholder 7"/>
          <p:cNvPicPr>
            <a:picLocks noGrp="1" noChangeAspect="1"/>
          </p:cNvPicPr>
          <p:nvPr>
            <p:ph sz="quarter" idx="4294967295"/>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b="40771"/>
          <a:stretch/>
        </p:blipFill>
        <p:spPr>
          <a:xfrm>
            <a:off x="814896" y="1193629"/>
            <a:ext cx="3677616" cy="4696425"/>
          </a:xfr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0918" t="26911" r="7566" b="30397"/>
          <a:stretch/>
        </p:blipFill>
        <p:spPr>
          <a:xfrm>
            <a:off x="4412608" y="2147572"/>
            <a:ext cx="3540154" cy="2927758"/>
          </a:xfrm>
          <a:prstGeom prst="rect">
            <a:avLst/>
          </a:prstGeom>
        </p:spPr>
      </p:pic>
    </p:spTree>
    <p:extLst>
      <p:ext uri="{BB962C8B-B14F-4D97-AF65-F5344CB8AC3E}">
        <p14:creationId xmlns:p14="http://schemas.microsoft.com/office/powerpoint/2010/main" val="338453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46" y="-87881"/>
            <a:ext cx="10515600" cy="1325563"/>
          </a:xfrm>
        </p:spPr>
        <p:txBody>
          <a:bodyPr/>
          <a:lstStyle/>
          <a:p>
            <a:r>
              <a:rPr lang="en-US" sz="3400" b="1" dirty="0">
                <a:solidFill>
                  <a:prstClr val="black"/>
                </a:solidFill>
                <a:latin typeface="Calibri"/>
              </a:rPr>
              <a:t>Cannabis Efficacy: Where Are We Now?</a:t>
            </a:r>
            <a:endParaRPr lang="en-US" dirty="0"/>
          </a:p>
        </p:txBody>
      </p:sp>
      <p:sp>
        <p:nvSpPr>
          <p:cNvPr id="3" name="Content Placeholder 2"/>
          <p:cNvSpPr>
            <a:spLocks noGrp="1"/>
          </p:cNvSpPr>
          <p:nvPr>
            <p:ph sz="half" idx="1"/>
          </p:nvPr>
        </p:nvSpPr>
        <p:spPr>
          <a:xfrm>
            <a:off x="268448" y="1015068"/>
            <a:ext cx="11518084" cy="5637402"/>
          </a:xfrm>
        </p:spPr>
        <p:txBody>
          <a:bodyPr>
            <a:normAutofit lnSpcReduction="10000"/>
          </a:bodyPr>
          <a:lstStyle/>
          <a:p>
            <a:pPr marL="342900" lvl="0" indent="-342900" eaLnBrk="0" fontAlgn="base" hangingPunct="0">
              <a:lnSpc>
                <a:spcPct val="95000"/>
              </a:lnSpc>
              <a:spcBef>
                <a:spcPct val="20000"/>
              </a:spcBef>
              <a:spcAft>
                <a:spcPct val="0"/>
              </a:spcAft>
              <a:buClr>
                <a:srgbClr val="01698F"/>
              </a:buClr>
              <a:buFont typeface="Arial" charset="0"/>
              <a:buChar char="•"/>
            </a:pPr>
            <a:r>
              <a:rPr lang="en-US" dirty="0">
                <a:solidFill>
                  <a:prstClr val="black"/>
                </a:solidFill>
              </a:rPr>
              <a:t>Solid clinical trial proof for cannabinoid therapy exists for either cannabis-based medicines, THC or CB</a:t>
            </a:r>
            <a:r>
              <a:rPr lang="en-US" baseline="-25000" dirty="0">
                <a:solidFill>
                  <a:prstClr val="black"/>
                </a:solidFill>
              </a:rPr>
              <a:t>1</a:t>
            </a:r>
            <a:r>
              <a:rPr lang="en-US" dirty="0">
                <a:solidFill>
                  <a:prstClr val="black"/>
                </a:solidFill>
              </a:rPr>
              <a:t> agonists:</a:t>
            </a:r>
          </a:p>
          <a:p>
            <a:pPr marL="457200" lvl="1" indent="0" eaLnBrk="0" fontAlgn="base" hangingPunct="0">
              <a:lnSpc>
                <a:spcPct val="95000"/>
              </a:lnSpc>
              <a:spcBef>
                <a:spcPct val="20000"/>
              </a:spcBef>
              <a:spcAft>
                <a:spcPct val="0"/>
              </a:spcAft>
              <a:buClr>
                <a:srgbClr val="01698F"/>
              </a:buClr>
              <a:buNone/>
            </a:pPr>
            <a:r>
              <a:rPr lang="en-US" dirty="0">
                <a:solidFill>
                  <a:prstClr val="black"/>
                </a:solidFill>
              </a:rPr>
              <a:t>	Nausea and vomiting</a:t>
            </a:r>
          </a:p>
          <a:p>
            <a:pPr marL="457200" lvl="1" indent="0" eaLnBrk="0" fontAlgn="base" hangingPunct="0">
              <a:lnSpc>
                <a:spcPct val="95000"/>
              </a:lnSpc>
              <a:spcBef>
                <a:spcPct val="20000"/>
              </a:spcBef>
              <a:spcAft>
                <a:spcPct val="0"/>
              </a:spcAft>
              <a:buClr>
                <a:srgbClr val="01698F"/>
              </a:buClr>
              <a:buNone/>
            </a:pPr>
            <a:r>
              <a:rPr lang="en-US" dirty="0">
                <a:solidFill>
                  <a:prstClr val="black"/>
                </a:solidFill>
              </a:rPr>
              <a:t>	Anorexia associated with chemotherapy, HIV/AIDS</a:t>
            </a:r>
          </a:p>
          <a:p>
            <a:pPr marL="457200" lvl="1" indent="0" eaLnBrk="0" fontAlgn="base" hangingPunct="0">
              <a:lnSpc>
                <a:spcPct val="95000"/>
              </a:lnSpc>
              <a:spcBef>
                <a:spcPct val="20000"/>
              </a:spcBef>
              <a:spcAft>
                <a:spcPct val="0"/>
              </a:spcAft>
              <a:buClr>
                <a:srgbClr val="01698F"/>
              </a:buClr>
              <a:buNone/>
            </a:pPr>
            <a:r>
              <a:rPr lang="en-US" dirty="0">
                <a:solidFill>
                  <a:prstClr val="black"/>
                </a:solidFill>
              </a:rPr>
              <a:t>	Spasticity in multiple sclerosis and other neurological conditions</a:t>
            </a:r>
          </a:p>
          <a:p>
            <a:pPr marL="457200" lvl="1" indent="0" eaLnBrk="0" fontAlgn="base" hangingPunct="0">
              <a:lnSpc>
                <a:spcPct val="95000"/>
              </a:lnSpc>
              <a:spcBef>
                <a:spcPct val="20000"/>
              </a:spcBef>
              <a:spcAft>
                <a:spcPct val="0"/>
              </a:spcAft>
              <a:buClr>
                <a:srgbClr val="01698F"/>
              </a:buClr>
              <a:buNone/>
            </a:pPr>
            <a:r>
              <a:rPr lang="en-US" dirty="0">
                <a:solidFill>
                  <a:prstClr val="black"/>
                </a:solidFill>
              </a:rPr>
              <a:t>	Neuropathic pain, whether peripheral or central</a:t>
            </a:r>
          </a:p>
          <a:p>
            <a:pPr marL="457200" lvl="1" indent="0" eaLnBrk="0" fontAlgn="base" hangingPunct="0">
              <a:lnSpc>
                <a:spcPct val="95000"/>
              </a:lnSpc>
              <a:spcBef>
                <a:spcPct val="20000"/>
              </a:spcBef>
              <a:spcAft>
                <a:spcPct val="0"/>
              </a:spcAft>
              <a:buClr>
                <a:srgbClr val="01698F"/>
              </a:buClr>
              <a:buNone/>
            </a:pPr>
            <a:r>
              <a:rPr lang="en-US" dirty="0">
                <a:solidFill>
                  <a:prstClr val="black"/>
                </a:solidFill>
              </a:rPr>
              <a:t>	Cancer pain</a:t>
            </a:r>
          </a:p>
          <a:p>
            <a:pPr marL="457200" lvl="1" indent="0" eaLnBrk="0" fontAlgn="base" hangingPunct="0">
              <a:lnSpc>
                <a:spcPct val="95000"/>
              </a:lnSpc>
              <a:spcBef>
                <a:spcPct val="20000"/>
              </a:spcBef>
              <a:spcAft>
                <a:spcPct val="0"/>
              </a:spcAft>
              <a:buClr>
                <a:srgbClr val="01698F"/>
              </a:buClr>
              <a:buNone/>
            </a:pPr>
            <a:r>
              <a:rPr lang="en-US" dirty="0">
                <a:solidFill>
                  <a:prstClr val="black"/>
                </a:solidFill>
              </a:rPr>
              <a:t>	Lower urinary tract symptoms (LUTS)</a:t>
            </a:r>
          </a:p>
          <a:p>
            <a:pPr marL="457200" lvl="1" indent="0" eaLnBrk="0" fontAlgn="base" hangingPunct="0">
              <a:lnSpc>
                <a:spcPct val="95000"/>
              </a:lnSpc>
              <a:spcBef>
                <a:spcPct val="20000"/>
              </a:spcBef>
              <a:spcAft>
                <a:spcPct val="0"/>
              </a:spcAft>
              <a:buClr>
                <a:srgbClr val="01698F"/>
              </a:buClr>
              <a:buNone/>
            </a:pPr>
            <a:r>
              <a:rPr lang="en-US" dirty="0">
                <a:solidFill>
                  <a:prstClr val="black"/>
                </a:solidFill>
              </a:rPr>
              <a:t>	Glaucoma (no recent RCTs)</a:t>
            </a:r>
          </a:p>
          <a:p>
            <a:pPr marL="342900" lvl="0" indent="-342900" eaLnBrk="0" fontAlgn="base" hangingPunct="0">
              <a:lnSpc>
                <a:spcPct val="95000"/>
              </a:lnSpc>
              <a:spcBef>
                <a:spcPct val="20000"/>
              </a:spcBef>
              <a:spcAft>
                <a:spcPct val="0"/>
              </a:spcAft>
              <a:buClr>
                <a:srgbClr val="01698F"/>
              </a:buClr>
              <a:buFont typeface="Arial" charset="0"/>
              <a:buChar char="•"/>
            </a:pPr>
            <a:r>
              <a:rPr lang="en-US" dirty="0">
                <a:solidFill>
                  <a:prstClr val="black"/>
                </a:solidFill>
              </a:rPr>
              <a:t>For cannabidiol (CBD):</a:t>
            </a:r>
          </a:p>
          <a:p>
            <a:pPr marL="0" lvl="0" indent="0" eaLnBrk="0" fontAlgn="base" hangingPunct="0">
              <a:lnSpc>
                <a:spcPct val="95000"/>
              </a:lnSpc>
              <a:spcBef>
                <a:spcPct val="20000"/>
              </a:spcBef>
              <a:spcAft>
                <a:spcPct val="0"/>
              </a:spcAft>
              <a:buClr>
                <a:srgbClr val="01698F"/>
              </a:buClr>
              <a:buNone/>
            </a:pPr>
            <a:r>
              <a:rPr lang="en-US" dirty="0">
                <a:solidFill>
                  <a:prstClr val="black"/>
                </a:solidFill>
              </a:rPr>
              <a:t>	Intractable epilepsy (Dravet &amp; Lennox-Gastaut syndromes) </a:t>
            </a:r>
          </a:p>
          <a:p>
            <a:pPr marL="0" lvl="0" indent="0" eaLnBrk="0" fontAlgn="base" hangingPunct="0">
              <a:lnSpc>
                <a:spcPct val="95000"/>
              </a:lnSpc>
              <a:spcBef>
                <a:spcPct val="20000"/>
              </a:spcBef>
              <a:spcAft>
                <a:spcPct val="0"/>
              </a:spcAft>
              <a:buClr>
                <a:srgbClr val="01698F"/>
              </a:buClr>
              <a:buNone/>
            </a:pPr>
            <a:r>
              <a:rPr lang="en-US" dirty="0">
                <a:solidFill>
                  <a:prstClr val="black"/>
                </a:solidFill>
              </a:rPr>
              <a:t>	(multiple Phase III RCTs)</a:t>
            </a:r>
          </a:p>
          <a:p>
            <a:pPr marL="0" lvl="0" indent="0" eaLnBrk="0" fontAlgn="base" hangingPunct="0">
              <a:lnSpc>
                <a:spcPct val="95000"/>
              </a:lnSpc>
              <a:spcBef>
                <a:spcPct val="20000"/>
              </a:spcBef>
              <a:spcAft>
                <a:spcPct val="0"/>
              </a:spcAft>
              <a:buClr>
                <a:srgbClr val="01698F"/>
              </a:buClr>
              <a:buNone/>
            </a:pPr>
            <a:r>
              <a:rPr lang="en-US" dirty="0">
                <a:solidFill>
                  <a:prstClr val="black"/>
                </a:solidFill>
              </a:rPr>
              <a:t>	Schizophrenia, positive and negative symptoms (2 Phase II RCTs)</a:t>
            </a:r>
          </a:p>
          <a:p>
            <a:endParaRPr lang="en-US" dirty="0"/>
          </a:p>
        </p:txBody>
      </p:sp>
    </p:spTree>
    <p:extLst>
      <p:ext uri="{BB962C8B-B14F-4D97-AF65-F5344CB8AC3E}">
        <p14:creationId xmlns:p14="http://schemas.microsoft.com/office/powerpoint/2010/main" val="45854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1725" y="-79718"/>
            <a:ext cx="10515600" cy="1325563"/>
          </a:xfrm>
        </p:spPr>
        <p:txBody>
          <a:bodyPr>
            <a:normAutofit/>
          </a:bodyPr>
          <a:lstStyle/>
          <a:p>
            <a:r>
              <a:rPr lang="en-US" sz="4800" dirty="0"/>
              <a:t>Problems in Cannabis Laboratory Analysis</a:t>
            </a:r>
          </a:p>
        </p:txBody>
      </p:sp>
      <p:sp>
        <p:nvSpPr>
          <p:cNvPr id="3" name="Content Placeholder 2"/>
          <p:cNvSpPr>
            <a:spLocks noGrp="1"/>
          </p:cNvSpPr>
          <p:nvPr>
            <p:ph sz="half" idx="1"/>
          </p:nvPr>
        </p:nvSpPr>
        <p:spPr>
          <a:xfrm>
            <a:off x="337752" y="1245845"/>
            <a:ext cx="11664778" cy="4912926"/>
          </a:xfrm>
        </p:spPr>
        <p:txBody>
          <a:bodyPr/>
          <a:lstStyle/>
          <a:p>
            <a:r>
              <a:rPr lang="en-US" sz="4000" dirty="0"/>
              <a:t>Hampered by illegality: Lack of Schedule I permits (USA)</a:t>
            </a:r>
          </a:p>
          <a:p>
            <a:r>
              <a:rPr lang="en-US" sz="4000" dirty="0"/>
              <a:t>Lack of uniformity in methodology</a:t>
            </a:r>
          </a:p>
          <a:p>
            <a:r>
              <a:rPr lang="en-US" sz="4000" dirty="0"/>
              <a:t>Poor application of due diligence, “dry-lab results”</a:t>
            </a:r>
          </a:p>
          <a:p>
            <a:r>
              <a:rPr lang="en-US" sz="4000" dirty="0"/>
              <a:t>Dearth of cannabinoid standards</a:t>
            </a:r>
          </a:p>
          <a:p>
            <a:r>
              <a:rPr lang="en-US" sz="4000" dirty="0"/>
              <a:t>Cannabinoids are tough to assay properly</a:t>
            </a:r>
          </a:p>
          <a:p>
            <a:r>
              <a:rPr lang="en-US" sz="4000" dirty="0"/>
              <a:t>Terpenoids are even tougher</a:t>
            </a:r>
          </a:p>
          <a:p>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00086" y="3702308"/>
            <a:ext cx="909251" cy="825128"/>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40442" y="5090878"/>
            <a:ext cx="969041" cy="1589703"/>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330284" y="4527436"/>
            <a:ext cx="1157327" cy="807962"/>
          </a:xfrm>
          <a:prstGeom prst="rect">
            <a:avLst/>
          </a:prstGeom>
        </p:spPr>
      </p:pic>
    </p:spTree>
    <p:extLst>
      <p:ext uri="{BB962C8B-B14F-4D97-AF65-F5344CB8AC3E}">
        <p14:creationId xmlns:p14="http://schemas.microsoft.com/office/powerpoint/2010/main" val="3989054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050" y="62701"/>
            <a:ext cx="10515600" cy="1325563"/>
          </a:xfrm>
        </p:spPr>
        <p:txBody>
          <a:bodyPr>
            <a:normAutofit/>
          </a:bodyPr>
          <a:lstStyle/>
          <a:p>
            <a:r>
              <a:rPr lang="en-US" sz="5400" b="1" dirty="0"/>
              <a:t>Clinical Cannabis Research</a:t>
            </a:r>
          </a:p>
        </p:txBody>
      </p:sp>
      <p:sp>
        <p:nvSpPr>
          <p:cNvPr id="3" name="Content Placeholder 2"/>
          <p:cNvSpPr>
            <a:spLocks noGrp="1"/>
          </p:cNvSpPr>
          <p:nvPr>
            <p:ph sz="half" idx="1"/>
          </p:nvPr>
        </p:nvSpPr>
        <p:spPr>
          <a:xfrm>
            <a:off x="327138" y="1233334"/>
            <a:ext cx="5456538" cy="5110634"/>
          </a:xfrm>
        </p:spPr>
        <p:txBody>
          <a:bodyPr>
            <a:noAutofit/>
          </a:bodyPr>
          <a:lstStyle/>
          <a:p>
            <a:r>
              <a:rPr lang="en-US" b="1" dirty="0">
                <a:solidFill>
                  <a:srgbClr val="00B050"/>
                </a:solidFill>
              </a:rPr>
              <a:t>Pros:</a:t>
            </a:r>
          </a:p>
          <a:p>
            <a:r>
              <a:rPr lang="en-US" sz="2400" dirty="0"/>
              <a:t>Legalization will open doors:</a:t>
            </a:r>
          </a:p>
          <a:p>
            <a:pPr lvl="1"/>
            <a:r>
              <a:rPr lang="en-US" dirty="0"/>
              <a:t>Attitude Shift</a:t>
            </a:r>
          </a:p>
          <a:p>
            <a:pPr lvl="1"/>
            <a:r>
              <a:rPr lang="en-US" dirty="0"/>
              <a:t>Reduced black market crime</a:t>
            </a:r>
          </a:p>
          <a:p>
            <a:r>
              <a:rPr lang="en-US" sz="2400" dirty="0"/>
              <a:t>Federally regulated medical production programs </a:t>
            </a:r>
          </a:p>
          <a:p>
            <a:r>
              <a:rPr lang="en-US" sz="2400" dirty="0"/>
              <a:t>Some good THC genetics available to develop and formulate medicines</a:t>
            </a:r>
          </a:p>
          <a:p>
            <a:r>
              <a:rPr lang="en-US" sz="2400" dirty="0"/>
              <a:t>Interested and informed clinicians available, if sparsely, in some areas</a:t>
            </a:r>
          </a:p>
        </p:txBody>
      </p:sp>
      <p:sp>
        <p:nvSpPr>
          <p:cNvPr id="4" name="Content Placeholder 3"/>
          <p:cNvSpPr>
            <a:spLocks noGrp="1"/>
          </p:cNvSpPr>
          <p:nvPr>
            <p:ph sz="half" idx="2"/>
          </p:nvPr>
        </p:nvSpPr>
        <p:spPr>
          <a:xfrm>
            <a:off x="5640790" y="1233334"/>
            <a:ext cx="6310183" cy="4351338"/>
          </a:xfrm>
        </p:spPr>
        <p:txBody>
          <a:bodyPr>
            <a:noAutofit/>
          </a:bodyPr>
          <a:lstStyle/>
          <a:p>
            <a:r>
              <a:rPr lang="en-US" b="1" dirty="0">
                <a:solidFill>
                  <a:srgbClr val="FF0000"/>
                </a:solidFill>
              </a:rPr>
              <a:t>Cons:</a:t>
            </a:r>
          </a:p>
          <a:p>
            <a:r>
              <a:rPr lang="en-US" sz="2400" dirty="0"/>
              <a:t>Large country</a:t>
            </a:r>
          </a:p>
          <a:p>
            <a:r>
              <a:rPr lang="en-US" sz="2400" dirty="0"/>
              <a:t>Centralized medical care a problem for recruiting rural clientele to RCTs</a:t>
            </a:r>
          </a:p>
          <a:p>
            <a:r>
              <a:rPr lang="en-US" sz="2400" dirty="0"/>
              <a:t>Why should patients enter a clinical trial when cannabis is already available?</a:t>
            </a:r>
          </a:p>
          <a:p>
            <a:r>
              <a:rPr lang="en-US" sz="2400" dirty="0"/>
              <a:t>Poor biochemical diversity of chemovars</a:t>
            </a:r>
          </a:p>
          <a:p>
            <a:r>
              <a:rPr lang="en-US" sz="2400" dirty="0"/>
              <a:t>Vestiges of unconvinced politicians and doctors</a:t>
            </a:r>
          </a:p>
          <a:p>
            <a:r>
              <a:rPr lang="en-US" sz="2400" dirty="0"/>
              <a:t>300 kg political gorilla!</a:t>
            </a:r>
          </a:p>
        </p:txBody>
      </p:sp>
    </p:spTree>
    <p:extLst>
      <p:ext uri="{BB962C8B-B14F-4D97-AF65-F5344CB8AC3E}">
        <p14:creationId xmlns:p14="http://schemas.microsoft.com/office/powerpoint/2010/main" val="2653333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642" y="0"/>
            <a:ext cx="10515600" cy="1325563"/>
          </a:xfrm>
        </p:spPr>
        <p:txBody>
          <a:bodyPr/>
          <a:lstStyle/>
          <a:p>
            <a:r>
              <a:rPr lang="en-US" dirty="0"/>
              <a:t>Clinical Research Priorities</a:t>
            </a:r>
          </a:p>
        </p:txBody>
      </p:sp>
      <p:sp>
        <p:nvSpPr>
          <p:cNvPr id="3" name="Content Placeholder 2"/>
          <p:cNvSpPr>
            <a:spLocks noGrp="1"/>
          </p:cNvSpPr>
          <p:nvPr>
            <p:ph idx="1"/>
          </p:nvPr>
        </p:nvSpPr>
        <p:spPr>
          <a:xfrm>
            <a:off x="902515" y="1325563"/>
            <a:ext cx="10607179" cy="5395912"/>
          </a:xfrm>
        </p:spPr>
        <p:txBody>
          <a:bodyPr>
            <a:normAutofit fontScale="92500" lnSpcReduction="10000"/>
          </a:bodyPr>
          <a:lstStyle/>
          <a:p>
            <a:r>
              <a:rPr lang="en-US" sz="3500" dirty="0"/>
              <a:t>Pain and Inflammation, particularly unstudied conditions</a:t>
            </a:r>
          </a:p>
          <a:p>
            <a:r>
              <a:rPr lang="en-US" sz="3500" dirty="0"/>
              <a:t>Arthritis, both rheumatoid and osteoarthritis</a:t>
            </a:r>
          </a:p>
          <a:p>
            <a:r>
              <a:rPr lang="en-US" sz="3500" dirty="0"/>
              <a:t>Inflammatory bowel disease (Crohn, ulcerative colitis)</a:t>
            </a:r>
          </a:p>
          <a:p>
            <a:r>
              <a:rPr lang="en-US" sz="3500" dirty="0"/>
              <a:t>Metabolic syndrome/insulin resistance</a:t>
            </a:r>
          </a:p>
          <a:p>
            <a:r>
              <a:rPr lang="en-US" sz="3500" dirty="0"/>
              <a:t>Dermatology: acne, psoriasis, contact dermatitis</a:t>
            </a:r>
          </a:p>
          <a:p>
            <a:r>
              <a:rPr lang="en-US" sz="3500" dirty="0"/>
              <a:t>Neuroprotection in Alzheimer, dementia, TBI, CVA, CTE</a:t>
            </a:r>
          </a:p>
          <a:p>
            <a:r>
              <a:rPr lang="en-US" sz="3500" dirty="0"/>
              <a:t>PTSD and other psychiatric conditions</a:t>
            </a:r>
          </a:p>
          <a:p>
            <a:r>
              <a:rPr lang="en-US" sz="3500" dirty="0"/>
              <a:t>Treatment of addiction/dependency</a:t>
            </a:r>
          </a:p>
          <a:p>
            <a:r>
              <a:rPr lang="en-US" sz="3500" dirty="0"/>
              <a:t>Optimizing ECS health</a:t>
            </a:r>
          </a:p>
          <a:p>
            <a:r>
              <a:rPr lang="en-US" sz="3500" dirty="0"/>
              <a:t>Lifestyle and nutritional research</a:t>
            </a:r>
          </a:p>
          <a:p>
            <a:endParaRPr lang="en-US" dirty="0"/>
          </a:p>
        </p:txBody>
      </p:sp>
      <p:sp>
        <p:nvSpPr>
          <p:cNvPr id="5" name="TextBox 4"/>
          <p:cNvSpPr txBox="1"/>
          <p:nvPr/>
        </p:nvSpPr>
        <p:spPr>
          <a:xfrm>
            <a:off x="6602136" y="4969252"/>
            <a:ext cx="572593"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0" cap="none" spc="0" normalizeH="0" baseline="0" noProof="0" dirty="0">
                <a:ln>
                  <a:noFill/>
                </a:ln>
                <a:solidFill>
                  <a:prstClr val="black"/>
                </a:solidFill>
                <a:effectLst/>
                <a:uLnTx/>
                <a:uFillTx/>
                <a:latin typeface="Calibri"/>
                <a:ea typeface="+mn-ea"/>
                <a:cs typeface="+mn-cs"/>
              </a:rPr>
              <a:t>}</a:t>
            </a:r>
          </a:p>
        </p:txBody>
      </p:sp>
      <p:sp>
        <p:nvSpPr>
          <p:cNvPr id="6" name="TextBox 5"/>
          <p:cNvSpPr txBox="1"/>
          <p:nvPr/>
        </p:nvSpPr>
        <p:spPr>
          <a:xfrm>
            <a:off x="7174729" y="5567464"/>
            <a:ext cx="370793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uLnTx/>
                <a:uFillTx/>
                <a:latin typeface="Calibri"/>
                <a:ea typeface="+mn-ea"/>
                <a:cs typeface="+mn-cs"/>
              </a:rPr>
              <a:t>Reduce cannabis need</a:t>
            </a:r>
          </a:p>
        </p:txBody>
      </p:sp>
    </p:spTree>
    <p:extLst>
      <p:ext uri="{BB962C8B-B14F-4D97-AF65-F5344CB8AC3E}">
        <p14:creationId xmlns:p14="http://schemas.microsoft.com/office/powerpoint/2010/main" val="1811390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10515600" cy="1325563"/>
          </a:xfrm>
        </p:spPr>
        <p:txBody>
          <a:bodyPr>
            <a:normAutofit/>
          </a:bodyPr>
          <a:lstStyle/>
          <a:p>
            <a:r>
              <a:rPr lang="en-US" sz="4800" dirty="0"/>
              <a:t>Cannabis Basic Science Research</a:t>
            </a:r>
          </a:p>
        </p:txBody>
      </p:sp>
      <p:sp>
        <p:nvSpPr>
          <p:cNvPr id="3" name="Content Placeholder 2"/>
          <p:cNvSpPr>
            <a:spLocks noGrp="1"/>
          </p:cNvSpPr>
          <p:nvPr>
            <p:ph sz="half" idx="1"/>
          </p:nvPr>
        </p:nvSpPr>
        <p:spPr>
          <a:xfrm>
            <a:off x="762000" y="1248977"/>
            <a:ext cx="5181600" cy="4351338"/>
          </a:xfrm>
        </p:spPr>
        <p:txBody>
          <a:bodyPr>
            <a:noAutofit/>
          </a:bodyPr>
          <a:lstStyle/>
          <a:p>
            <a:r>
              <a:rPr lang="en-US" sz="3200" b="1" dirty="0">
                <a:solidFill>
                  <a:srgbClr val="00B050"/>
                </a:solidFill>
              </a:rPr>
              <a:t>Needs:</a:t>
            </a:r>
          </a:p>
          <a:p>
            <a:r>
              <a:rPr lang="en-US" sz="3200" dirty="0"/>
              <a:t>Breeding expertise</a:t>
            </a:r>
          </a:p>
          <a:p>
            <a:r>
              <a:rPr lang="en-US" sz="3200" dirty="0"/>
              <a:t>Genetics</a:t>
            </a:r>
          </a:p>
          <a:p>
            <a:r>
              <a:rPr lang="en-US" sz="3200" dirty="0"/>
              <a:t>Genomics</a:t>
            </a:r>
          </a:p>
          <a:p>
            <a:r>
              <a:rPr lang="en-US" sz="3200" dirty="0"/>
              <a:t>Ascertaining cannabinoid and terpenoid metabolic pathways</a:t>
            </a:r>
          </a:p>
          <a:p>
            <a:r>
              <a:rPr lang="en-US" sz="3200" dirty="0"/>
              <a:t>Optimizing cannabis component ratios</a:t>
            </a:r>
          </a:p>
          <a:p>
            <a:r>
              <a:rPr lang="en-US" sz="3200" dirty="0"/>
              <a:t>Seed commerce</a:t>
            </a:r>
          </a:p>
        </p:txBody>
      </p:sp>
      <p:sp>
        <p:nvSpPr>
          <p:cNvPr id="4" name="Content Placeholder 3"/>
          <p:cNvSpPr>
            <a:spLocks noGrp="1"/>
          </p:cNvSpPr>
          <p:nvPr>
            <p:ph sz="half" idx="2"/>
          </p:nvPr>
        </p:nvSpPr>
        <p:spPr>
          <a:xfrm>
            <a:off x="6096000" y="1240010"/>
            <a:ext cx="5181600" cy="5276120"/>
          </a:xfrm>
        </p:spPr>
        <p:txBody>
          <a:bodyPr>
            <a:normAutofit/>
          </a:bodyPr>
          <a:lstStyle/>
          <a:p>
            <a:r>
              <a:rPr lang="en-US" sz="3200" b="1" dirty="0">
                <a:solidFill>
                  <a:srgbClr val="FF0000"/>
                </a:solidFill>
              </a:rPr>
              <a:t>Issues:</a:t>
            </a:r>
          </a:p>
          <a:p>
            <a:r>
              <a:rPr lang="en-US" sz="3200" dirty="0"/>
              <a:t>Organic culture vs. GMO</a:t>
            </a:r>
          </a:p>
          <a:p>
            <a:r>
              <a:rPr lang="en-US" sz="3200" dirty="0"/>
              <a:t>Pesticides</a:t>
            </a:r>
          </a:p>
          <a:p>
            <a:r>
              <a:rPr lang="en-US" sz="3200" dirty="0"/>
              <a:t>Heavy Metals</a:t>
            </a:r>
          </a:p>
          <a:p>
            <a:r>
              <a:rPr lang="en-US" sz="3200" dirty="0"/>
              <a:t>Microbiological contaminants</a:t>
            </a:r>
          </a:p>
          <a:p>
            <a:r>
              <a:rPr lang="en-US" sz="3200" dirty="0"/>
              <a:t>Knowledge deficit in medical schools</a:t>
            </a:r>
          </a:p>
          <a:p>
            <a:r>
              <a:rPr lang="en-US" sz="3200" dirty="0"/>
              <a:t>Opposition of hierarchies (insurers/medical societies)</a:t>
            </a:r>
          </a:p>
          <a:p>
            <a:endParaRPr lang="en-US" dirty="0"/>
          </a:p>
        </p:txBody>
      </p:sp>
    </p:spTree>
    <p:extLst>
      <p:ext uri="{BB962C8B-B14F-4D97-AF65-F5344CB8AC3E}">
        <p14:creationId xmlns:p14="http://schemas.microsoft.com/office/powerpoint/2010/main" val="1229674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sz="4800" dirty="0">
                <a:solidFill>
                  <a:schemeClr val="tx1"/>
                </a:solidFill>
              </a:rPr>
              <a:t>Cannabis Research: 10 Years Hence</a:t>
            </a:r>
          </a:p>
        </p:txBody>
      </p:sp>
      <p:sp>
        <p:nvSpPr>
          <p:cNvPr id="4" name="Text Placeholder 3"/>
          <p:cNvSpPr>
            <a:spLocks noGrp="1"/>
          </p:cNvSpPr>
          <p:nvPr>
            <p:ph type="body" sz="half" idx="2"/>
          </p:nvPr>
        </p:nvSpPr>
        <p:spPr>
          <a:xfrm>
            <a:off x="6197600" y="1026463"/>
            <a:ext cx="5384800" cy="4525963"/>
          </a:xfrm>
        </p:spPr>
        <p:txBody>
          <a:bodyPr/>
          <a:lstStyle/>
          <a:p>
            <a:r>
              <a:rPr lang="en-US"/>
              <a:t>An </a:t>
            </a:r>
            <a:r>
              <a:rPr lang="en-US" dirty="0"/>
              <a:t>over-achiever in basic science</a:t>
            </a:r>
          </a:p>
          <a:p>
            <a:r>
              <a:rPr lang="en-US" dirty="0"/>
              <a:t>A world leader in clinical cannabis therapeutics, fiber production, hemp seed nutrition and cannabis-based cosmetics</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34745" y="1026463"/>
            <a:ext cx="3745059" cy="5729555"/>
          </a:xfrm>
        </p:spPr>
      </p:pic>
      <p:sp>
        <p:nvSpPr>
          <p:cNvPr id="8" name="TextBox 7"/>
          <p:cNvSpPr txBox="1"/>
          <p:nvPr/>
        </p:nvSpPr>
        <p:spPr>
          <a:xfrm>
            <a:off x="74140" y="3422626"/>
            <a:ext cx="210888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The Crystal Ball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a:rPr>
              <a:t>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a:rPr>
              <a:t>John William Waterhouse</a:t>
            </a:r>
          </a:p>
        </p:txBody>
      </p:sp>
      <p:pic>
        <p:nvPicPr>
          <p:cNvPr id="5" name="Picture 4">
            <a:extLst>
              <a:ext uri="{FF2B5EF4-FFF2-40B4-BE49-F238E27FC236}">
                <a16:creationId xmlns:a16="http://schemas.microsoft.com/office/drawing/2014/main" id="{6452281C-67AE-4C34-89EB-E3ABDC574467}"/>
              </a:ext>
            </a:extLst>
          </p:cNvPr>
          <p:cNvPicPr>
            <a:picLocks noChangeAspect="1"/>
          </p:cNvPicPr>
          <p:nvPr/>
        </p:nvPicPr>
        <p:blipFill>
          <a:blip r:embed="rId3"/>
          <a:stretch>
            <a:fillRect/>
          </a:stretch>
        </p:blipFill>
        <p:spPr>
          <a:xfrm>
            <a:off x="8420100" y="4794721"/>
            <a:ext cx="1847850" cy="1852351"/>
          </a:xfrm>
          <a:prstGeom prst="rect">
            <a:avLst/>
          </a:prstGeom>
        </p:spPr>
      </p:pic>
    </p:spTree>
    <p:extLst>
      <p:ext uri="{BB962C8B-B14F-4D97-AF65-F5344CB8AC3E}">
        <p14:creationId xmlns:p14="http://schemas.microsoft.com/office/powerpoint/2010/main" val="4126028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7218" name="Picture 4" descr="IvanArt Russo Caricature Multiple Pl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4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7219" name="AutoShape 10"/>
          <p:cNvSpPr>
            <a:spLocks noChangeArrowheads="1"/>
          </p:cNvSpPr>
          <p:nvPr/>
        </p:nvSpPr>
        <p:spPr bwMode="auto">
          <a:xfrm>
            <a:off x="6781800" y="533400"/>
            <a:ext cx="2819400" cy="609600"/>
          </a:xfrm>
          <a:prstGeom prst="wedgeRectCallout">
            <a:avLst>
              <a:gd name="adj1" fmla="val -56083"/>
              <a:gd name="adj2" fmla="val 170051"/>
            </a:avLst>
          </a:prstGeom>
          <a:no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Questions?</a:t>
            </a:r>
          </a:p>
        </p:txBody>
      </p:sp>
      <p:sp>
        <p:nvSpPr>
          <p:cNvPr id="777220" name="Text Box 11"/>
          <p:cNvSpPr txBox="1">
            <a:spLocks noChangeArrowheads="1"/>
          </p:cNvSpPr>
          <p:nvPr/>
        </p:nvSpPr>
        <p:spPr bwMode="auto">
          <a:xfrm>
            <a:off x="3200401" y="6553200"/>
            <a:ext cx="5338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IvanArt, Bern, Switzerland, 2010 http://www.ivanart.net/index.html</a:t>
            </a:r>
          </a:p>
        </p:txBody>
      </p:sp>
      <p:sp>
        <p:nvSpPr>
          <p:cNvPr id="6" name="Rectangle 5">
            <a:extLst>
              <a:ext uri="{FF2B5EF4-FFF2-40B4-BE49-F238E27FC236}">
                <a16:creationId xmlns:a16="http://schemas.microsoft.com/office/drawing/2014/main" id="{D36DC5EE-1228-4929-B70D-0EC24C932DE7}"/>
              </a:ext>
            </a:extLst>
          </p:cNvPr>
          <p:cNvSpPr/>
          <p:nvPr/>
        </p:nvSpPr>
        <p:spPr>
          <a:xfrm>
            <a:off x="5410492" y="3244334"/>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647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Current Study: Washington State</a:t>
            </a:r>
          </a:p>
        </p:txBody>
      </p:sp>
      <p:sp>
        <p:nvSpPr>
          <p:cNvPr id="3" name="Content Placeholder 2"/>
          <p:cNvSpPr>
            <a:spLocks noGrp="1"/>
          </p:cNvSpPr>
          <p:nvPr>
            <p:ph idx="1"/>
          </p:nvPr>
        </p:nvSpPr>
        <p:spPr/>
        <p:txBody>
          <a:bodyPr>
            <a:normAutofit/>
          </a:bodyPr>
          <a:lstStyle/>
          <a:p>
            <a:pPr marL="0" indent="0">
              <a:buNone/>
            </a:pPr>
            <a:r>
              <a:rPr lang="en-US" sz="4000" dirty="0"/>
              <a:t>To more fully assess the current situation, 26 distinct cannabis samples were purchased (24 concentrates, 2 cannabis inflorescence) from </a:t>
            </a:r>
            <a:r>
              <a:rPr lang="en-US" sz="4000" b="1" dirty="0"/>
              <a:t>legal</a:t>
            </a:r>
            <a:r>
              <a:rPr lang="en-US" sz="4000" dirty="0"/>
              <a:t> stores in Washington and passed via witnessed chain of evidence (</a:t>
            </a:r>
            <a:r>
              <a:rPr lang="en-US" sz="4000" i="1" dirty="0"/>
              <a:t>Seattle Times</a:t>
            </a:r>
            <a:r>
              <a:rPr lang="en-US" sz="4000" dirty="0"/>
              <a:t>)</a:t>
            </a:r>
            <a:r>
              <a:rPr lang="en-US" sz="4000" i="1" dirty="0"/>
              <a:t> </a:t>
            </a:r>
            <a:r>
              <a:rPr lang="en-US" sz="4000" dirty="0"/>
              <a:t>to a state certified legal licensed laboratory (Trace Analytics, Spokane, WA).</a:t>
            </a:r>
          </a:p>
        </p:txBody>
      </p:sp>
      <p:sp>
        <p:nvSpPr>
          <p:cNvPr id="4" name="TextBox 3"/>
          <p:cNvSpPr txBox="1"/>
          <p:nvPr/>
        </p:nvSpPr>
        <p:spPr>
          <a:xfrm>
            <a:off x="1098959" y="5715298"/>
            <a:ext cx="1171103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Calibri" panose="020F0502020204030204"/>
                <a:ea typeface="+mn-ea"/>
                <a:cs typeface="+mn-cs"/>
              </a:rPr>
              <a:t>Russo, E. B. 2016. Current Therapeutic Cannabis Controversies and Clinical Trial Design Issues.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FF0000"/>
                </a:solidFill>
                <a:effectLst/>
                <a:uLnTx/>
                <a:uFillTx/>
                <a:latin typeface="Calibri" panose="020F0502020204030204"/>
                <a:ea typeface="+mn-ea"/>
                <a:cs typeface="+mn-cs"/>
              </a:rPr>
              <a:t>Frontiers in Pharmacology </a:t>
            </a:r>
            <a:r>
              <a:rPr kumimoji="0" lang="en-US" sz="1800" b="1" i="0" u="none" strike="noStrike" kern="0" cap="none" spc="0" normalizeH="0" baseline="0" noProof="0" dirty="0">
                <a:ln>
                  <a:noFill/>
                </a:ln>
                <a:solidFill>
                  <a:srgbClr val="FF0000"/>
                </a:solidFill>
                <a:effectLst/>
                <a:uLnTx/>
                <a:uFillTx/>
                <a:latin typeface="Calibri" panose="020F0502020204030204"/>
                <a:ea typeface="+mn-ea"/>
                <a:cs typeface="+mn-cs"/>
              </a:rPr>
              <a:t>7:309.</a:t>
            </a:r>
          </a:p>
        </p:txBody>
      </p:sp>
    </p:spTree>
    <p:extLst>
      <p:ext uri="{BB962C8B-B14F-4D97-AF65-F5344CB8AC3E}">
        <p14:creationId xmlns:p14="http://schemas.microsoft.com/office/powerpoint/2010/main" val="1418423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089"/>
            <a:ext cx="10972800" cy="1143000"/>
          </a:xfrm>
        </p:spPr>
        <p:txBody>
          <a:bodyPr/>
          <a:lstStyle/>
          <a:p>
            <a:r>
              <a:rPr lang="en-US" dirty="0"/>
              <a:t>Results:</a:t>
            </a:r>
          </a:p>
        </p:txBody>
      </p:sp>
      <p:sp>
        <p:nvSpPr>
          <p:cNvPr id="5" name="Text Placeholder 4"/>
          <p:cNvSpPr>
            <a:spLocks noGrp="1"/>
          </p:cNvSpPr>
          <p:nvPr>
            <p:ph type="body" sz="half" idx="3"/>
          </p:nvPr>
        </p:nvSpPr>
        <p:spPr>
          <a:xfrm>
            <a:off x="469783" y="803351"/>
            <a:ext cx="11232859" cy="4574201"/>
          </a:xfrm>
        </p:spPr>
        <p:txBody>
          <a:bodyPr>
            <a:normAutofit/>
          </a:bodyPr>
          <a:lstStyle/>
          <a:p>
            <a:r>
              <a:rPr lang="en-US" b="1" dirty="0">
                <a:solidFill>
                  <a:srgbClr val="FF0000"/>
                </a:solidFill>
              </a:rPr>
              <a:t>22/26  samples tested positively for pesticides (84.6%). </a:t>
            </a:r>
          </a:p>
          <a:p>
            <a:r>
              <a:rPr lang="en-US" b="1" dirty="0">
                <a:solidFill>
                  <a:srgbClr val="FF0000"/>
                </a:solidFill>
              </a:rPr>
              <a:t>Many harbored multiple contaminants, attaining levels in the tens or even hundreds of thousands of parts per billion (ppb), </a:t>
            </a:r>
            <a:r>
              <a:rPr lang="en-US" dirty="0"/>
              <a:t>exceeding the upper limit of quantification.</a:t>
            </a:r>
          </a:p>
          <a:p>
            <a:r>
              <a:rPr lang="en-US" b="1" dirty="0">
                <a:solidFill>
                  <a:srgbClr val="FF0000"/>
                </a:solidFill>
              </a:rPr>
              <a:t>These included 24 distinct pesticide agents: insecticides, miticides, fungicides, an insecticidal synergist and growth regulators, including organophosphates,  organochlorides, carbamates, neonicotinoids, etc.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511" y="4219662"/>
            <a:ext cx="2541254" cy="1534943"/>
          </a:xfrm>
          <a:prstGeom prst="rect">
            <a:avLst/>
          </a:prstGeom>
        </p:spPr>
      </p:pic>
      <p:sp>
        <p:nvSpPr>
          <p:cNvPr id="6" name="TextBox 5"/>
          <p:cNvSpPr txBox="1"/>
          <p:nvPr/>
        </p:nvSpPr>
        <p:spPr>
          <a:xfrm>
            <a:off x="761920" y="5754605"/>
            <a:ext cx="262443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“She was a good worker!”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       	 RIP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             2016-2016</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877" y="4170255"/>
            <a:ext cx="2101110" cy="1534943"/>
          </a:xfrm>
          <a:prstGeom prst="rect">
            <a:avLst/>
          </a:prstGeom>
        </p:spPr>
      </p:pic>
      <p:sp>
        <p:nvSpPr>
          <p:cNvPr id="9" name="TextBox 8"/>
          <p:cNvSpPr txBox="1"/>
          <p:nvPr/>
        </p:nvSpPr>
        <p:spPr>
          <a:xfrm>
            <a:off x="4648038" y="5834178"/>
            <a:ext cx="207319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Another drone bites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the dust!</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4507" y="4170255"/>
            <a:ext cx="2266950" cy="1714500"/>
          </a:xfrm>
          <a:prstGeom prst="rect">
            <a:avLst/>
          </a:prstGeom>
        </p:spPr>
      </p:pic>
      <p:sp>
        <p:nvSpPr>
          <p:cNvPr id="12" name="TextBox 11"/>
          <p:cNvSpPr txBox="1"/>
          <p:nvPr/>
        </p:nvSpPr>
        <p:spPr>
          <a:xfrm>
            <a:off x="8237056" y="6031604"/>
            <a:ext cx="19928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The Queen is dead.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Long live ???</a:t>
            </a:r>
          </a:p>
        </p:txBody>
      </p:sp>
      <p:sp>
        <p:nvSpPr>
          <p:cNvPr id="3" name="TextBox 2"/>
          <p:cNvSpPr txBox="1"/>
          <p:nvPr/>
        </p:nvSpPr>
        <p:spPr>
          <a:xfrm>
            <a:off x="761920" y="3780991"/>
            <a:ext cx="12726099"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0000"/>
                </a:solidFill>
                <a:effectLst/>
                <a:uLnTx/>
                <a:uFillTx/>
                <a:latin typeface="Calibri" panose="020F0502020204030204"/>
                <a:ea typeface="+mn-ea"/>
                <a:cs typeface="+mn-cs"/>
              </a:rPr>
              <a:t>Russo, E. B. 2016. Current Therapeutic Cannabis Controversies and Clinical Trial Design Issues. </a:t>
            </a:r>
            <a:r>
              <a:rPr kumimoji="0" lang="en-US" sz="1600" b="1" i="1" u="none" strike="noStrike" kern="0" cap="none" spc="0" normalizeH="0" baseline="0" noProof="0" dirty="0">
                <a:ln>
                  <a:noFill/>
                </a:ln>
                <a:solidFill>
                  <a:srgbClr val="FF0000"/>
                </a:solidFill>
                <a:effectLst/>
                <a:uLnTx/>
                <a:uFillTx/>
                <a:latin typeface="Calibri" panose="020F0502020204030204"/>
                <a:ea typeface="+mn-ea"/>
                <a:cs typeface="+mn-cs"/>
              </a:rPr>
              <a:t>Frontiers in Pharmacology</a:t>
            </a:r>
            <a:r>
              <a:rPr kumimoji="0" lang="en-US" sz="1600" b="1" i="0" u="none" strike="noStrike" kern="0" cap="none" spc="0" normalizeH="0" baseline="0" noProof="0" dirty="0">
                <a:ln>
                  <a:noFill/>
                </a:ln>
                <a:solidFill>
                  <a:srgbClr val="FF0000"/>
                </a:solidFill>
                <a:effectLst/>
                <a:uLnTx/>
                <a:uFillTx/>
                <a:latin typeface="Calibri" panose="020F0502020204030204"/>
                <a:ea typeface="+mn-ea"/>
                <a:cs typeface="+mn-cs"/>
              </a:rPr>
              <a:t> 7:309.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834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295" y="173970"/>
            <a:ext cx="10972800" cy="1143000"/>
          </a:xfrm>
        </p:spPr>
        <p:txBody>
          <a:bodyPr>
            <a:normAutofit/>
          </a:bodyPr>
          <a:lstStyle/>
          <a:p>
            <a:r>
              <a:rPr lang="en-US" sz="4000" dirty="0"/>
              <a:t>24 Insecticides Isolated from Legal WA Cannabis</a:t>
            </a:r>
          </a:p>
        </p:txBody>
      </p:sp>
      <p:pic>
        <p:nvPicPr>
          <p:cNvPr id="11" name="Content Placeholder 10"/>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14305" y="1142948"/>
            <a:ext cx="3628745" cy="4966284"/>
          </a:xfrm>
        </p:spPr>
      </p:pic>
      <p:pic>
        <p:nvPicPr>
          <p:cNvPr id="13" name="Content Placeholder 12"/>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017179" y="1210060"/>
            <a:ext cx="3692304" cy="4939538"/>
          </a:xfr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0145" y="1210060"/>
            <a:ext cx="4022950" cy="4779679"/>
          </a:xfrm>
          <a:prstGeom prst="rect">
            <a:avLst/>
          </a:prstGeom>
        </p:spPr>
      </p:pic>
      <p:sp>
        <p:nvSpPr>
          <p:cNvPr id="3" name="TextBox 2"/>
          <p:cNvSpPr txBox="1"/>
          <p:nvPr/>
        </p:nvSpPr>
        <p:spPr>
          <a:xfrm>
            <a:off x="647592" y="6102499"/>
            <a:ext cx="1165835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Calibri" panose="020F0502020204030204"/>
                <a:ea typeface="+mn-ea"/>
                <a:cs typeface="+mn-cs"/>
              </a:rPr>
              <a:t>Russo, E. B. 2016. Current Therapeutic Cannabis Controversies and Clinical Trial Design Issues.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FF0000"/>
                </a:solidFill>
                <a:effectLst/>
                <a:uLnTx/>
                <a:uFillTx/>
                <a:latin typeface="Calibri" panose="020F0502020204030204"/>
                <a:ea typeface="+mn-ea"/>
                <a:cs typeface="+mn-cs"/>
              </a:rPr>
              <a:t>Frontiers in Pharmacology</a:t>
            </a:r>
            <a:r>
              <a:rPr kumimoji="0" lang="en-US" sz="1800" b="1" i="0" u="none" strike="noStrike" kern="0" cap="none" spc="0" normalizeH="0" baseline="0" noProof="0" dirty="0">
                <a:ln>
                  <a:noFill/>
                </a:ln>
                <a:solidFill>
                  <a:srgbClr val="FF0000"/>
                </a:solidFill>
                <a:effectLst/>
                <a:uLnTx/>
                <a:uFillTx/>
                <a:latin typeface="Calibri" panose="020F0502020204030204"/>
                <a:ea typeface="+mn-ea"/>
                <a:cs typeface="+mn-cs"/>
              </a:rPr>
              <a:t> 7:309.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938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Carbaryl: a Carbamate Insecticide</a:t>
            </a:r>
          </a:p>
        </p:txBody>
      </p:sp>
      <p:pic>
        <p:nvPicPr>
          <p:cNvPr id="5" name="Content Placeholder 4"/>
          <p:cNvPicPr>
            <a:picLocks noGrp="1" noChangeAspect="1"/>
          </p:cNvPicPr>
          <p:nvPr>
            <p:ph sz="half" idx="1"/>
          </p:nvPr>
        </p:nvPicPr>
        <p:blipFill>
          <a:blip r:embed="rId2"/>
          <a:stretch>
            <a:fillRect/>
          </a:stretch>
        </p:blipFill>
        <p:spPr>
          <a:xfrm>
            <a:off x="612715" y="1690687"/>
            <a:ext cx="5086530" cy="4173217"/>
          </a:xfrm>
          <a:prstGeom prst="rect">
            <a:avLst/>
          </a:prstGeom>
        </p:spPr>
      </p:pic>
      <p:sp>
        <p:nvSpPr>
          <p:cNvPr id="4" name="Content Placeholder 3"/>
          <p:cNvSpPr>
            <a:spLocks noGrp="1"/>
          </p:cNvSpPr>
          <p:nvPr>
            <p:ph sz="half" idx="2"/>
          </p:nvPr>
        </p:nvSpPr>
        <p:spPr>
          <a:xfrm>
            <a:off x="6172199" y="1825625"/>
            <a:ext cx="5488497" cy="4351338"/>
          </a:xfrm>
        </p:spPr>
        <p:txBody>
          <a:bodyPr>
            <a:normAutofit fontScale="92500" lnSpcReduction="20000"/>
          </a:bodyPr>
          <a:lstStyle/>
          <a:p>
            <a:pPr marL="0" indent="0">
              <a:buNone/>
            </a:pPr>
            <a:r>
              <a:rPr lang="en-US" sz="3600" b="1" dirty="0">
                <a:solidFill>
                  <a:srgbClr val="FF0000"/>
                </a:solidFill>
                <a:latin typeface="Times New Roman" panose="02020603050405020304" pitchFamily="18" charset="0"/>
                <a:ea typeface="Calibri" panose="020F0502020204030204" pitchFamily="34" charset="0"/>
              </a:rPr>
              <a:t>BAD ACTOR</a:t>
            </a:r>
          </a:p>
          <a:p>
            <a:pPr marL="0" indent="0">
              <a:buNone/>
            </a:pPr>
            <a:r>
              <a:rPr lang="en-US" sz="3600" b="1" dirty="0">
                <a:solidFill>
                  <a:srgbClr val="FF0000"/>
                </a:solidFill>
                <a:latin typeface="Times New Roman" panose="02020603050405020304" pitchFamily="18" charset="0"/>
                <a:ea typeface="Calibri" panose="020F0502020204030204" pitchFamily="34" charset="0"/>
              </a:rPr>
              <a:t>Cholinesterase inhibitor</a:t>
            </a:r>
          </a:p>
          <a:p>
            <a:pPr marL="0" indent="0">
              <a:buNone/>
            </a:pPr>
            <a:endParaRPr lang="en-US" sz="3600" b="1" dirty="0">
              <a:solidFill>
                <a:srgbClr val="FF0000"/>
              </a:solidFill>
              <a:latin typeface="Times New Roman" panose="02020603050405020304" pitchFamily="18" charset="0"/>
              <a:ea typeface="Calibri" panose="020F0502020204030204" pitchFamily="34" charset="0"/>
            </a:endParaRPr>
          </a:p>
          <a:p>
            <a:pPr marL="0" indent="0">
              <a:buNone/>
            </a:pPr>
            <a:r>
              <a:rPr lang="en-US" sz="3600" b="1" dirty="0">
                <a:solidFill>
                  <a:srgbClr val="FF0000"/>
                </a:solidFill>
                <a:latin typeface="Times New Roman" panose="02020603050405020304" pitchFamily="18" charset="0"/>
                <a:ea typeface="Calibri" panose="020F0502020204030204" pitchFamily="34" charset="0"/>
              </a:rPr>
              <a:t>Carcinogen; </a:t>
            </a:r>
          </a:p>
          <a:p>
            <a:pPr marL="0" indent="0">
              <a:buNone/>
            </a:pPr>
            <a:endParaRPr lang="en-US" sz="3600" b="1" dirty="0">
              <a:solidFill>
                <a:srgbClr val="FF0000"/>
              </a:solidFill>
              <a:latin typeface="Times New Roman" panose="02020603050405020304" pitchFamily="18" charset="0"/>
              <a:ea typeface="Calibri" panose="020F0502020204030204" pitchFamily="34" charset="0"/>
            </a:endParaRPr>
          </a:p>
          <a:p>
            <a:pPr marL="0" indent="0">
              <a:buNone/>
            </a:pPr>
            <a:r>
              <a:rPr lang="en-US" sz="3600" b="1" dirty="0">
                <a:solidFill>
                  <a:srgbClr val="FF0000"/>
                </a:solidFill>
                <a:latin typeface="Times New Roman" panose="02020603050405020304" pitchFamily="18" charset="0"/>
                <a:ea typeface="Calibri" panose="020F0502020204030204" pitchFamily="34" charset="0"/>
              </a:rPr>
              <a:t>Developmental/reproductive toxin</a:t>
            </a:r>
          </a:p>
          <a:p>
            <a:pPr marL="0" indent="0">
              <a:buNone/>
            </a:pPr>
            <a:endParaRPr lang="en-US" sz="3600" dirty="0">
              <a:latin typeface="Times New Roman" panose="02020603050405020304" pitchFamily="18" charset="0"/>
              <a:ea typeface="Calibri" panose="020F0502020204030204" pitchFamily="34" charset="0"/>
            </a:endParaRPr>
          </a:p>
          <a:p>
            <a:pPr marL="0" indent="0">
              <a:buNone/>
            </a:pPr>
            <a:r>
              <a:rPr lang="en-US" sz="3600" dirty="0">
                <a:latin typeface="Times New Roman" panose="02020603050405020304" pitchFamily="18" charset="0"/>
                <a:ea typeface="Calibri" panose="020F0502020204030204" pitchFamily="34" charset="0"/>
              </a:rPr>
              <a:t>Suspected endocrine disruptor</a:t>
            </a:r>
            <a:endParaRPr lang="en-US" sz="3600" dirty="0"/>
          </a:p>
        </p:txBody>
      </p:sp>
      <p:sp>
        <p:nvSpPr>
          <p:cNvPr id="3" name="TextBox 2"/>
          <p:cNvSpPr txBox="1"/>
          <p:nvPr/>
        </p:nvSpPr>
        <p:spPr>
          <a:xfrm>
            <a:off x="2541864" y="6048462"/>
            <a:ext cx="11241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Calibri" panose="020F0502020204030204"/>
                <a:ea typeface="+mn-ea"/>
                <a:cs typeface="+mn-cs"/>
              </a:rPr>
              <a:t>255X</a:t>
            </a:r>
          </a:p>
        </p:txBody>
      </p:sp>
      <p:sp>
        <p:nvSpPr>
          <p:cNvPr id="6" name="TextBox 5"/>
          <p:cNvSpPr txBox="1"/>
          <p:nvPr/>
        </p:nvSpPr>
        <p:spPr>
          <a:xfrm>
            <a:off x="4734919" y="5998841"/>
            <a:ext cx="638623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Calibri" panose="020F0502020204030204"/>
                <a:ea typeface="+mn-ea"/>
                <a:cs typeface="+mn-cs"/>
              </a:rPr>
              <a:t>Russo, E. B. 2016. Current Therapeutic Cannabis Controversies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Calibri" panose="020F0502020204030204"/>
                <a:ea typeface="+mn-ea"/>
                <a:cs typeface="+mn-cs"/>
              </a:rPr>
              <a:t>and Clinical Trial Design Issues.  </a:t>
            </a:r>
            <a:r>
              <a:rPr kumimoji="0" lang="en-US" sz="1800" b="1" i="1" u="none" strike="noStrike" kern="0" cap="none" spc="0" normalizeH="0" baseline="0" noProof="0" dirty="0">
                <a:ln>
                  <a:noFill/>
                </a:ln>
                <a:solidFill>
                  <a:srgbClr val="FF0000"/>
                </a:solidFill>
                <a:effectLst/>
                <a:uLnTx/>
                <a:uFillTx/>
                <a:latin typeface="Calibri" panose="020F0502020204030204"/>
                <a:ea typeface="+mn-ea"/>
                <a:cs typeface="+mn-cs"/>
              </a:rPr>
              <a:t>Frontiers in Pharmacology</a:t>
            </a:r>
            <a:r>
              <a:rPr kumimoji="0" lang="en-US" sz="1800" b="1" i="0" u="none" strike="noStrike" kern="0" cap="none" spc="0" normalizeH="0" baseline="0" noProof="0" dirty="0">
                <a:ln>
                  <a:noFill/>
                </a:ln>
                <a:solidFill>
                  <a:srgbClr val="FF0000"/>
                </a:solidFill>
                <a:effectLst/>
                <a:uLnTx/>
                <a:uFillTx/>
                <a:latin typeface="Calibri" panose="020F0502020204030204"/>
                <a:ea typeface="+mn-ea"/>
                <a:cs typeface="+mn-cs"/>
              </a:rPr>
              <a:t> 7:309.</a:t>
            </a:r>
          </a:p>
        </p:txBody>
      </p:sp>
    </p:spTree>
    <p:extLst>
      <p:ext uri="{BB962C8B-B14F-4D97-AF65-F5344CB8AC3E}">
        <p14:creationId xmlns:p14="http://schemas.microsoft.com/office/powerpoint/2010/main" val="3415987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Heavy Metals (</a:t>
            </a:r>
            <a:r>
              <a:rPr lang="en-US" dirty="0" err="1"/>
              <a:t>Pb</a:t>
            </a:r>
            <a:r>
              <a:rPr lang="en-US" dirty="0"/>
              <a:t>, Hg, Cd, </a:t>
            </a:r>
            <a:r>
              <a:rPr lang="en-US" dirty="0" err="1"/>
              <a:t>Ar</a:t>
            </a:r>
            <a:r>
              <a:rPr lang="en-US" dirty="0"/>
              <a:t>)	</a:t>
            </a:r>
          </a:p>
        </p:txBody>
      </p:sp>
      <p:sp>
        <p:nvSpPr>
          <p:cNvPr id="3" name="Content Placeholder 2"/>
          <p:cNvSpPr>
            <a:spLocks noGrp="1"/>
          </p:cNvSpPr>
          <p:nvPr>
            <p:ph idx="1"/>
          </p:nvPr>
        </p:nvSpPr>
        <p:spPr/>
        <p:txBody>
          <a:bodyPr>
            <a:noAutofit/>
          </a:bodyPr>
          <a:lstStyle/>
          <a:p>
            <a:r>
              <a:rPr lang="en-US" sz="3600" dirty="0"/>
              <a:t>Cannabis is a bio-accumulator</a:t>
            </a:r>
          </a:p>
          <a:p>
            <a:r>
              <a:rPr lang="en-US" sz="3600" dirty="0"/>
              <a:t>If heavy metals (lead, mercury, cadmium, arsenic) are present in the soil or medium, they will be recruited into the plant.</a:t>
            </a:r>
          </a:p>
          <a:p>
            <a:r>
              <a:rPr lang="en-US" sz="3600" dirty="0"/>
              <a:t>This is an advantage for growing hemp as a bioremediation technique, however:</a:t>
            </a:r>
          </a:p>
          <a:p>
            <a:r>
              <a:rPr lang="en-US" sz="3600" dirty="0"/>
              <a:t>It is deleterious to ingest such material, which must be kept out of the plant for public health reasons.</a:t>
            </a:r>
          </a:p>
        </p:txBody>
      </p:sp>
    </p:spTree>
    <p:extLst>
      <p:ext uri="{BB962C8B-B14F-4D97-AF65-F5344CB8AC3E}">
        <p14:creationId xmlns:p14="http://schemas.microsoft.com/office/powerpoint/2010/main" val="163858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Thin Layer Chromatography of Cannabis Resin vs. </a:t>
            </a:r>
            <a:r>
              <a:rPr lang="en-US" sz="3600" dirty="0" err="1"/>
              <a:t>nabiximols</a:t>
            </a:r>
            <a:endParaRPr lang="en-US" sz="3200" dirty="0"/>
          </a:p>
        </p:txBody>
      </p:sp>
      <p:pic>
        <p:nvPicPr>
          <p:cNvPr id="4" name="Picture 4" descr="Great Yarmouth seized hashish soapba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2203450" y="1477963"/>
            <a:ext cx="2119466" cy="24238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5" descr="Oxford CBME oromucos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2203450" y="4008915"/>
            <a:ext cx="2119036" cy="23547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Text Box 6"/>
          <p:cNvSpPr txBox="1">
            <a:spLocks noChangeArrowheads="1"/>
          </p:cNvSpPr>
          <p:nvPr/>
        </p:nvSpPr>
        <p:spPr bwMode="auto">
          <a:xfrm>
            <a:off x="2345494" y="3218333"/>
            <a:ext cx="1787967" cy="657225"/>
          </a:xfrm>
          <a:prstGeom prst="roundRect">
            <a:avLst>
              <a:gd name="adj" fmla="val 12211"/>
            </a:avLst>
          </a:prstGeom>
          <a:solidFill>
            <a:schemeClr val="bg1"/>
          </a:solidFill>
          <a:ln>
            <a:noFill/>
          </a:ln>
          <a:effectLst/>
        </p:spPr>
        <p:txBody>
          <a:bodyPr wrap="square">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Cannabis resin</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a:t>
            </a:r>
            <a:r>
              <a:rPr kumimoji="0" lang="en-US" sz="2000" b="0" i="0" u="none" strike="noStrike" kern="1200" cap="none" spc="0" normalizeH="0" baseline="0" noProof="0" dirty="0" err="1">
                <a:ln>
                  <a:noFill/>
                </a:ln>
                <a:solidFill>
                  <a:srgbClr val="000000"/>
                </a:solidFill>
                <a:effectLst/>
                <a:uLnTx/>
                <a:uFillTx/>
                <a:latin typeface="Calibri"/>
                <a:ea typeface="+mn-ea"/>
                <a:cs typeface="+mn-cs"/>
              </a:rPr>
              <a:t>soapbar</a:t>
            </a:r>
            <a:r>
              <a:rPr kumimoji="0" lang="en-US" sz="2000" b="0" i="0" u="none" strike="noStrike" kern="1200" cap="none" spc="0" normalizeH="0" baseline="0" noProof="0" dirty="0">
                <a:ln>
                  <a:noFill/>
                </a:ln>
                <a:solidFill>
                  <a:srgbClr val="000000"/>
                </a:solidFill>
                <a:effectLst/>
                <a:uLnTx/>
                <a:uFillTx/>
                <a:latin typeface="Calibri"/>
                <a:ea typeface="+mn-ea"/>
                <a:cs typeface="+mn-cs"/>
              </a:rPr>
              <a:t>”</a:t>
            </a:r>
          </a:p>
        </p:txBody>
      </p:sp>
      <p:grpSp>
        <p:nvGrpSpPr>
          <p:cNvPr id="10" name="Group 9"/>
          <p:cNvGrpSpPr/>
          <p:nvPr/>
        </p:nvGrpSpPr>
        <p:grpSpPr>
          <a:xfrm>
            <a:off x="4666001" y="1219201"/>
            <a:ext cx="5597525" cy="5531083"/>
            <a:chOff x="3782080" y="1219200"/>
            <a:chExt cx="5597525" cy="5638800"/>
          </a:xfrm>
        </p:grpSpPr>
        <p:pic>
          <p:nvPicPr>
            <p:cNvPr id="3" name="Picture 3" descr="TLC Resin v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82080" y="1219200"/>
              <a:ext cx="5597525" cy="5638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8"/>
            <p:cNvSpPr txBox="1">
              <a:spLocks noChangeArrowheads="1"/>
            </p:cNvSpPr>
            <p:nvPr/>
          </p:nvSpPr>
          <p:spPr bwMode="auto">
            <a:xfrm>
              <a:off x="7919769" y="2253265"/>
              <a:ext cx="1289472" cy="416581"/>
            </a:xfrm>
            <a:prstGeom prst="round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Calibri"/>
                  <a:ea typeface="+mn-ea"/>
                  <a:cs typeface="+mn-cs"/>
                </a:rPr>
                <a:t>nabiximols</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9" name="Line 9"/>
            <p:cNvSpPr>
              <a:spLocks noChangeShapeType="1"/>
            </p:cNvSpPr>
            <p:nvPr/>
          </p:nvSpPr>
          <p:spPr bwMode="auto">
            <a:xfrm flipH="1">
              <a:off x="8246127" y="2682374"/>
              <a:ext cx="339467" cy="10339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11" name="Text Box 6"/>
          <p:cNvSpPr txBox="1">
            <a:spLocks noChangeArrowheads="1"/>
          </p:cNvSpPr>
          <p:nvPr/>
        </p:nvSpPr>
        <p:spPr bwMode="auto">
          <a:xfrm>
            <a:off x="2487828" y="5969368"/>
            <a:ext cx="1459022" cy="394335"/>
          </a:xfrm>
          <a:prstGeom prst="roundRect">
            <a:avLst>
              <a:gd name="adj" fmla="val 12211"/>
            </a:avLst>
          </a:prstGeom>
          <a:solidFill>
            <a:schemeClr val="bg1"/>
          </a:solidFill>
          <a:ln>
            <a:no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Calibri"/>
                <a:ea typeface="+mn-ea"/>
                <a:cs typeface="+mn-cs"/>
              </a:rPr>
              <a:t>nabiximols</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371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6092"/>
      </a:hlink>
      <a:folHlink>
        <a:srgbClr val="3660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6092"/>
      </a:hlink>
      <a:folHlink>
        <a:srgbClr val="3660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6092"/>
      </a:hlink>
      <a:folHlink>
        <a:srgbClr val="3660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6092"/>
      </a:hlink>
      <a:folHlink>
        <a:srgbClr val="3660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18198</TotalTime>
  <Words>2905</Words>
  <Application>Microsoft Office PowerPoint</Application>
  <PresentationFormat>Widescreen</PresentationFormat>
  <Paragraphs>361</Paragraphs>
  <Slides>36</Slides>
  <Notes>1</Notes>
  <HiddenSlides>9</HiddenSlides>
  <MMClips>0</MMClips>
  <ScaleCrop>false</ScaleCrop>
  <HeadingPairs>
    <vt:vector size="6" baseType="variant">
      <vt:variant>
        <vt:lpstr>Fonts Used</vt:lpstr>
      </vt:variant>
      <vt:variant>
        <vt:i4>4</vt:i4>
      </vt:variant>
      <vt:variant>
        <vt:lpstr>Theme</vt:lpstr>
      </vt:variant>
      <vt:variant>
        <vt:i4>13</vt:i4>
      </vt:variant>
      <vt:variant>
        <vt:lpstr>Slide Titles</vt:lpstr>
      </vt:variant>
      <vt:variant>
        <vt:i4>36</vt:i4>
      </vt:variant>
    </vt:vector>
  </HeadingPairs>
  <TitlesOfParts>
    <vt:vector size="53" baseType="lpstr">
      <vt:lpstr>Arial</vt:lpstr>
      <vt:lpstr>Calibri</vt:lpstr>
      <vt:lpstr>Calibri Light</vt:lpstr>
      <vt:lpstr>Times New Roman</vt:lpstr>
      <vt:lpstr>Default Design</vt:lpstr>
      <vt:lpstr>2_Office Theme</vt:lpstr>
      <vt:lpstr>4_Office Theme</vt:lpstr>
      <vt:lpstr>5_Office Theme</vt:lpstr>
      <vt:lpstr>6_Office Theme</vt:lpstr>
      <vt:lpstr>47_Default Design</vt:lpstr>
      <vt:lpstr>10_Office Theme</vt:lpstr>
      <vt:lpstr>11_Office Theme</vt:lpstr>
      <vt:lpstr>9_Office Theme</vt:lpstr>
      <vt:lpstr>12_Office Theme</vt:lpstr>
      <vt:lpstr>1_Office Theme</vt:lpstr>
      <vt:lpstr>3_Office Theme</vt:lpstr>
      <vt:lpstr>8_Office Theme</vt:lpstr>
      <vt:lpstr>Medical Cannabis Research: Current Challenges &amp; Future Directions</vt:lpstr>
      <vt:lpstr>Cannabis Dosing: Smoking</vt:lpstr>
      <vt:lpstr>Pesticides in Smoked Cannabis</vt:lpstr>
      <vt:lpstr>The Current Study: Washington State</vt:lpstr>
      <vt:lpstr>Results:</vt:lpstr>
      <vt:lpstr>24 Insecticides Isolated from Legal WA Cannabis</vt:lpstr>
      <vt:lpstr>Carbaryl: a Carbamate Insecticide</vt:lpstr>
      <vt:lpstr>Heavy Metals (Pb, Hg, Cd, Ar) </vt:lpstr>
      <vt:lpstr>Thin Layer Chromatography of Cannabis Resin vs. nabiximols</vt:lpstr>
      <vt:lpstr>Biochemical Fingerprinting of nabiximols</vt:lpstr>
      <vt:lpstr>PowerPoint Presentation</vt:lpstr>
      <vt:lpstr>Nabiximols Safety Profile: Adverse Events, Incidence &gt;3%</vt:lpstr>
      <vt:lpstr>Randomized Controlled Trials of nabiximols in Pain</vt:lpstr>
      <vt:lpstr>The Future of Cannabis Research</vt:lpstr>
      <vt:lpstr>The Four Pillars of True Medicine</vt:lpstr>
      <vt:lpstr>Medical Efficacy: Levels of Evidence</vt:lpstr>
      <vt:lpstr>Food and Drug Administration. Guidance for industry: Botanical drug products. US Government. 2015. </vt:lpstr>
      <vt:lpstr>The Placebo Effect </vt:lpstr>
      <vt:lpstr>Tuttle, A. H. et al. 2015. Increasing placebo responses over time in U.S. clinical trials of neuropathic pain. Pain, 156(12), 2616-2626.</vt:lpstr>
      <vt:lpstr>Wright S, Duncombe P, Altman DG. Assessment of blinding to treatment allocation in studies of a cannabis-based medicine (Sativex®) in people with multiple sclerosis: a new approach. Trials. 2012;13:189.</vt:lpstr>
      <vt:lpstr>Novotna A, et al. A randomized, double-blind, placebo-controlled, parallel-group, enriched-design study of nabiximols* (Sativex®), as add-on therapy, in subjects  with refractory spasticity caused by multiple sclerosis.  Eur J Neurol. 2011;18(9):1122-31.</vt:lpstr>
      <vt:lpstr>Other Strategies to Reduce the Placebo Effect in Cannabis RCTs</vt:lpstr>
      <vt:lpstr>Inhaled THC vs nabiximols: Comparison of PK Profiles</vt:lpstr>
      <vt:lpstr>Tolerance and Intoxication</vt:lpstr>
      <vt:lpstr>Miller, J., et al. (2005, April 14). A Phase I evaluation of pulmonary dronabinol administered via a pressurized metered dose inhaler in healthy volunteers. American Academy of Neurology, Miami Beach, FL. </vt:lpstr>
      <vt:lpstr>Ware, M. A., et al (2010). Smoked cannabis for chronic neuropathic pain: a randomized controlled trial. CMAJ, 182(14), E694-701.</vt:lpstr>
      <vt:lpstr>Eisenberg, E. et al. (2014). The pharmacokinetics, efficacy, safety, and ease of use of a novel portable metered-dose inhaler in patients with chronic neuropathic pain: A Phase 1a study. Journal of Pain &amp; Palliative Care Pharmacotherapy, 28, 216-225. </vt:lpstr>
      <vt:lpstr>Nabiximols Drug Abuse Liability Study</vt:lpstr>
      <vt:lpstr>What’s Wrong with Current Herbal Cannabis Clinical Trials?</vt:lpstr>
      <vt:lpstr>Cannabis Efficacy: Where Are We Now?</vt:lpstr>
      <vt:lpstr>Problems in Cannabis Laboratory Analysis</vt:lpstr>
      <vt:lpstr>Clinical Cannabis Research</vt:lpstr>
      <vt:lpstr>Clinical Research Priorities</vt:lpstr>
      <vt:lpstr>Cannabis Basic Science Research</vt:lpstr>
      <vt:lpstr>Cannabis Research: 10 Years Hence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Methodological Issues in Cannabis Research</dc:title>
  <dc:creator>Ethan Russo</dc:creator>
  <cp:lastModifiedBy>Ethan Russo</cp:lastModifiedBy>
  <cp:revision>19</cp:revision>
  <dcterms:created xsi:type="dcterms:W3CDTF">2017-03-20T13:14:11Z</dcterms:created>
  <dcterms:modified xsi:type="dcterms:W3CDTF">2019-09-18T15:24:01Z</dcterms:modified>
</cp:coreProperties>
</file>